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1" r:id="rId7"/>
    <p:sldMasterId id="2147483745" r:id="rId8"/>
    <p:sldMasterId id="2147483772" r:id="rId9"/>
  </p:sldMasterIdLst>
  <p:notesMasterIdLst>
    <p:notesMasterId r:id="rId140"/>
  </p:notesMasterIdLst>
  <p:sldIdLst>
    <p:sldId id="663" r:id="rId10"/>
    <p:sldId id="1297" r:id="rId11"/>
    <p:sldId id="1294" r:id="rId12"/>
    <p:sldId id="260" r:id="rId13"/>
    <p:sldId id="670" r:id="rId14"/>
    <p:sldId id="1298" r:id="rId15"/>
    <p:sldId id="377" r:id="rId16"/>
    <p:sldId id="1349" r:id="rId17"/>
    <p:sldId id="468" r:id="rId18"/>
    <p:sldId id="268" r:id="rId19"/>
    <p:sldId id="269" r:id="rId20"/>
    <p:sldId id="1350" r:id="rId21"/>
    <p:sldId id="271" r:id="rId22"/>
    <p:sldId id="272" r:id="rId23"/>
    <p:sldId id="262" r:id="rId24"/>
    <p:sldId id="279" r:id="rId25"/>
    <p:sldId id="280" r:id="rId26"/>
    <p:sldId id="263" r:id="rId27"/>
    <p:sldId id="354" r:id="rId28"/>
    <p:sldId id="477" r:id="rId29"/>
    <p:sldId id="265" r:id="rId30"/>
    <p:sldId id="283" r:id="rId31"/>
    <p:sldId id="285" r:id="rId32"/>
    <p:sldId id="374" r:id="rId33"/>
    <p:sldId id="375" r:id="rId34"/>
    <p:sldId id="451" r:id="rId35"/>
    <p:sldId id="1340" r:id="rId36"/>
    <p:sldId id="455" r:id="rId37"/>
    <p:sldId id="454" r:id="rId38"/>
    <p:sldId id="456" r:id="rId39"/>
    <p:sldId id="457" r:id="rId40"/>
    <p:sldId id="1341" r:id="rId41"/>
    <p:sldId id="1342" r:id="rId42"/>
    <p:sldId id="294" r:id="rId43"/>
    <p:sldId id="295" r:id="rId44"/>
    <p:sldId id="470" r:id="rId45"/>
    <p:sldId id="473" r:id="rId46"/>
    <p:sldId id="474" r:id="rId47"/>
    <p:sldId id="469" r:id="rId48"/>
    <p:sldId id="475" r:id="rId49"/>
    <p:sldId id="476" r:id="rId50"/>
    <p:sldId id="459" r:id="rId51"/>
    <p:sldId id="466" r:id="rId52"/>
    <p:sldId id="1377" r:id="rId53"/>
    <p:sldId id="480" r:id="rId54"/>
    <p:sldId id="460" r:id="rId55"/>
    <p:sldId id="461" r:id="rId56"/>
    <p:sldId id="462" r:id="rId57"/>
    <p:sldId id="463" r:id="rId58"/>
    <p:sldId id="464" r:id="rId59"/>
    <p:sldId id="275" r:id="rId60"/>
    <p:sldId id="1343" r:id="rId61"/>
    <p:sldId id="1419" r:id="rId62"/>
    <p:sldId id="1424" r:id="rId63"/>
    <p:sldId id="1430" r:id="rId64"/>
    <p:sldId id="1423" r:id="rId65"/>
    <p:sldId id="1425" r:id="rId66"/>
    <p:sldId id="1426" r:id="rId67"/>
    <p:sldId id="1431" r:id="rId68"/>
    <p:sldId id="1427" r:id="rId69"/>
    <p:sldId id="1428" r:id="rId70"/>
    <p:sldId id="1429" r:id="rId71"/>
    <p:sldId id="297" r:id="rId72"/>
    <p:sldId id="336" r:id="rId73"/>
    <p:sldId id="404" r:id="rId74"/>
    <p:sldId id="1359" r:id="rId75"/>
    <p:sldId id="1360" r:id="rId76"/>
    <p:sldId id="1361" r:id="rId77"/>
    <p:sldId id="381" r:id="rId78"/>
    <p:sldId id="382" r:id="rId79"/>
    <p:sldId id="383" r:id="rId80"/>
    <p:sldId id="384" r:id="rId81"/>
    <p:sldId id="385" r:id="rId82"/>
    <p:sldId id="386" r:id="rId83"/>
    <p:sldId id="387" r:id="rId84"/>
    <p:sldId id="388" r:id="rId85"/>
    <p:sldId id="389" r:id="rId86"/>
    <p:sldId id="390" r:id="rId87"/>
    <p:sldId id="391" r:id="rId88"/>
    <p:sldId id="1362" r:id="rId89"/>
    <p:sldId id="392" r:id="rId90"/>
    <p:sldId id="393" r:id="rId91"/>
    <p:sldId id="1363" r:id="rId92"/>
    <p:sldId id="1364" r:id="rId93"/>
    <p:sldId id="1365" r:id="rId94"/>
    <p:sldId id="1366" r:id="rId95"/>
    <p:sldId id="1367" r:id="rId96"/>
    <p:sldId id="1368" r:id="rId97"/>
    <p:sldId id="1369" r:id="rId98"/>
    <p:sldId id="1370" r:id="rId99"/>
    <p:sldId id="394" r:id="rId100"/>
    <p:sldId id="396" r:id="rId101"/>
    <p:sldId id="401" r:id="rId102"/>
    <p:sldId id="402" r:id="rId103"/>
    <p:sldId id="403" r:id="rId104"/>
    <p:sldId id="1371" r:id="rId105"/>
    <p:sldId id="397" r:id="rId106"/>
    <p:sldId id="1372" r:id="rId107"/>
    <p:sldId id="1373" r:id="rId108"/>
    <p:sldId id="1374" r:id="rId109"/>
    <p:sldId id="400" r:id="rId110"/>
    <p:sldId id="398" r:id="rId111"/>
    <p:sldId id="399" r:id="rId112"/>
    <p:sldId id="350" r:id="rId113"/>
    <p:sldId id="352" r:id="rId114"/>
    <p:sldId id="353" r:id="rId115"/>
    <p:sldId id="355" r:id="rId116"/>
    <p:sldId id="356" r:id="rId117"/>
    <p:sldId id="357" r:id="rId118"/>
    <p:sldId id="358" r:id="rId119"/>
    <p:sldId id="360" r:id="rId120"/>
    <p:sldId id="361" r:id="rId121"/>
    <p:sldId id="364" r:id="rId122"/>
    <p:sldId id="362" r:id="rId123"/>
    <p:sldId id="363" r:id="rId124"/>
    <p:sldId id="365" r:id="rId125"/>
    <p:sldId id="366" r:id="rId126"/>
    <p:sldId id="367" r:id="rId127"/>
    <p:sldId id="368" r:id="rId128"/>
    <p:sldId id="369" r:id="rId129"/>
    <p:sldId id="370" r:id="rId130"/>
    <p:sldId id="371" r:id="rId131"/>
    <p:sldId id="372" r:id="rId132"/>
    <p:sldId id="481" r:id="rId133"/>
    <p:sldId id="482" r:id="rId134"/>
    <p:sldId id="376" r:id="rId135"/>
    <p:sldId id="483" r:id="rId136"/>
    <p:sldId id="378" r:id="rId137"/>
    <p:sldId id="380" r:id="rId138"/>
    <p:sldId id="648" r:id="rId13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EDAB73-ED7A-46FA-BDEE-2ACAB230985B}">
          <p14:sldIdLst>
            <p14:sldId id="663"/>
            <p14:sldId id="1297"/>
            <p14:sldId id="1294"/>
            <p14:sldId id="260"/>
            <p14:sldId id="670"/>
            <p14:sldId id="1298"/>
            <p14:sldId id="377"/>
            <p14:sldId id="1349"/>
            <p14:sldId id="468"/>
            <p14:sldId id="268"/>
            <p14:sldId id="269"/>
            <p14:sldId id="1350"/>
            <p14:sldId id="271"/>
            <p14:sldId id="272"/>
            <p14:sldId id="262"/>
            <p14:sldId id="279"/>
            <p14:sldId id="280"/>
            <p14:sldId id="263"/>
            <p14:sldId id="354"/>
            <p14:sldId id="477"/>
            <p14:sldId id="265"/>
            <p14:sldId id="283"/>
            <p14:sldId id="285"/>
            <p14:sldId id="374"/>
            <p14:sldId id="375"/>
            <p14:sldId id="451"/>
            <p14:sldId id="1340"/>
            <p14:sldId id="455"/>
            <p14:sldId id="454"/>
            <p14:sldId id="456"/>
            <p14:sldId id="457"/>
            <p14:sldId id="1341"/>
            <p14:sldId id="1342"/>
            <p14:sldId id="294"/>
            <p14:sldId id="295"/>
            <p14:sldId id="470"/>
            <p14:sldId id="473"/>
            <p14:sldId id="474"/>
            <p14:sldId id="469"/>
            <p14:sldId id="475"/>
            <p14:sldId id="476"/>
            <p14:sldId id="459"/>
            <p14:sldId id="466"/>
            <p14:sldId id="1377"/>
            <p14:sldId id="480"/>
            <p14:sldId id="460"/>
            <p14:sldId id="461"/>
            <p14:sldId id="462"/>
            <p14:sldId id="463"/>
            <p14:sldId id="464"/>
            <p14:sldId id="275"/>
            <p14:sldId id="1343"/>
            <p14:sldId id="1419"/>
            <p14:sldId id="1424"/>
            <p14:sldId id="1430"/>
            <p14:sldId id="1423"/>
            <p14:sldId id="1425"/>
            <p14:sldId id="1426"/>
            <p14:sldId id="1431"/>
            <p14:sldId id="1427"/>
            <p14:sldId id="1428"/>
            <p14:sldId id="1429"/>
            <p14:sldId id="297"/>
            <p14:sldId id="336"/>
            <p14:sldId id="404"/>
            <p14:sldId id="1359"/>
            <p14:sldId id="1360"/>
            <p14:sldId id="1361"/>
            <p14:sldId id="381"/>
            <p14:sldId id="382"/>
            <p14:sldId id="383"/>
            <p14:sldId id="384"/>
            <p14:sldId id="385"/>
            <p14:sldId id="386"/>
            <p14:sldId id="387"/>
            <p14:sldId id="388"/>
            <p14:sldId id="389"/>
            <p14:sldId id="390"/>
            <p14:sldId id="391"/>
            <p14:sldId id="1362"/>
            <p14:sldId id="392"/>
            <p14:sldId id="393"/>
            <p14:sldId id="1363"/>
            <p14:sldId id="1364"/>
            <p14:sldId id="1365"/>
            <p14:sldId id="1366"/>
            <p14:sldId id="1367"/>
            <p14:sldId id="1368"/>
            <p14:sldId id="1369"/>
            <p14:sldId id="1370"/>
            <p14:sldId id="394"/>
            <p14:sldId id="396"/>
            <p14:sldId id="401"/>
            <p14:sldId id="402"/>
            <p14:sldId id="403"/>
            <p14:sldId id="1371"/>
            <p14:sldId id="397"/>
            <p14:sldId id="1372"/>
            <p14:sldId id="1373"/>
            <p14:sldId id="1374"/>
            <p14:sldId id="400"/>
            <p14:sldId id="398"/>
            <p14:sldId id="399"/>
            <p14:sldId id="350"/>
            <p14:sldId id="352"/>
            <p14:sldId id="353"/>
            <p14:sldId id="355"/>
            <p14:sldId id="356"/>
            <p14:sldId id="357"/>
            <p14:sldId id="358"/>
            <p14:sldId id="360"/>
            <p14:sldId id="361"/>
            <p14:sldId id="364"/>
            <p14:sldId id="362"/>
            <p14:sldId id="363"/>
            <p14:sldId id="365"/>
            <p14:sldId id="366"/>
            <p14:sldId id="367"/>
            <p14:sldId id="368"/>
            <p14:sldId id="369"/>
            <p14:sldId id="370"/>
            <p14:sldId id="371"/>
            <p14:sldId id="372"/>
            <p14:sldId id="481"/>
            <p14:sldId id="482"/>
            <p14:sldId id="376"/>
            <p14:sldId id="483"/>
            <p14:sldId id="378"/>
            <p14:sldId id="380"/>
            <p14:sldId id="648"/>
          </p14:sldIdLst>
        </p14:section>
        <p14:section name="Default Section" id="{899B43AF-53C6-42D4-8EA1-C5D389225488}">
          <p14:sldIdLst/>
        </p14:section>
        <p14:section name="Untitled Section" id="{6E4517CA-C866-41D5-9EAA-5970AE3930F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5226" autoAdjust="0"/>
  </p:normalViewPr>
  <p:slideViewPr>
    <p:cSldViewPr snapToGrid="0">
      <p:cViewPr varScale="1">
        <p:scale>
          <a:sx n="83" d="100"/>
          <a:sy n="83" d="100"/>
        </p:scale>
        <p:origin x="816" y="1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slide" Target="slides/slide129.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slide" Target="slides/slide107.xml"/><Relationship Id="rId124" Type="http://schemas.openxmlformats.org/officeDocument/2006/relationships/slide" Target="slides/slide115.xml"/><Relationship Id="rId129" Type="http://schemas.openxmlformats.org/officeDocument/2006/relationships/slide" Target="slides/slide120.xml"/><Relationship Id="rId137" Type="http://schemas.openxmlformats.org/officeDocument/2006/relationships/slide" Target="slides/slide12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32" Type="http://schemas.openxmlformats.org/officeDocument/2006/relationships/slide" Target="slides/slide123.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slide" Target="slides/slide121.xml"/><Relationship Id="rId135" Type="http://schemas.openxmlformats.org/officeDocument/2006/relationships/slide" Target="slides/slide126.xml"/><Relationship Id="rId14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AC47E1-8C29-4736-B8EC-E67D75CDFEFA}"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80A13BED-9286-4A4C-A474-0446915A12DB}">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solidFill>
        <a:ln>
          <a:solidFill>
            <a:srgbClr val="002060"/>
          </a:solidFill>
        </a:ln>
      </dgm:spPr>
      <dgm:t>
        <a:bodyPr/>
        <a:lstStyle/>
        <a:p>
          <a:pPr>
            <a:lnSpc>
              <a:spcPct val="100000"/>
            </a:lnSpc>
            <a:spcAft>
              <a:spcPts val="0"/>
            </a:spcAft>
          </a:pPr>
          <a:endParaRPr lang="en-US" sz="1400" b="1">
            <a:solidFill>
              <a:schemeClr val="bg1"/>
            </a:solidFill>
          </a:endParaRPr>
        </a:p>
        <a:p>
          <a:pPr>
            <a:lnSpc>
              <a:spcPct val="100000"/>
            </a:lnSpc>
            <a:spcAft>
              <a:spcPts val="0"/>
            </a:spcAft>
          </a:pPr>
          <a:r>
            <a:rPr lang="en-US" sz="1400" b="1">
              <a:solidFill>
                <a:schemeClr val="bg1"/>
              </a:solidFill>
            </a:rPr>
            <a:t>Nội dung 1</a:t>
          </a:r>
        </a:p>
      </dgm:t>
    </dgm:pt>
    <dgm:pt modelId="{1E37CC2E-66AD-40A3-951F-B4766E0F7BD0}" type="parTrans" cxnId="{C9A14EA1-80AA-4E07-BD29-943A40F490C9}">
      <dgm:prSet/>
      <dgm:spPr/>
      <dgm:t>
        <a:bodyPr/>
        <a:lstStyle/>
        <a:p>
          <a:endParaRPr lang="en-US"/>
        </a:p>
      </dgm:t>
    </dgm:pt>
    <dgm:pt modelId="{649BA693-850F-46EE-9778-C497292E7F4E}" type="sibTrans" cxnId="{C9A14EA1-80AA-4E07-BD29-943A40F490C9}">
      <dgm:prSet/>
      <dgm:spPr/>
      <dgm:t>
        <a:bodyPr/>
        <a:lstStyle/>
        <a:p>
          <a:endParaRPr lang="en-US"/>
        </a:p>
      </dgm:t>
    </dgm:pt>
    <dgm:pt modelId="{4D1167A2-9FCC-4EB7-9550-9FE912734281}">
      <dgm:prSet phldrT="[Text]" custT="1"/>
      <dgm:spPr/>
      <dgm:t>
        <a:bodyPr/>
        <a:lstStyle/>
        <a:p>
          <a:pPr algn="just"/>
          <a:r>
            <a:rPr lang="en-US" sz="2000" b="1" i="0">
              <a:latin typeface="Arial" panose="020B0604020202020204" pitchFamily="34" charset="0"/>
              <a:cs typeface="Arial" panose="020B0604020202020204" pitchFamily="34" charset="0"/>
            </a:rPr>
            <a:t>Các xu hướng hiện đại về kiểm tra, đánh giá kết quả học tập, giáo dục nhằm phát triển phẩm chất, năng lực HS</a:t>
          </a:r>
        </a:p>
      </dgm:t>
    </dgm:pt>
    <dgm:pt modelId="{F041D741-F31A-46A6-850D-778B84FBC77E}" type="parTrans" cxnId="{265EA9BC-D588-4C68-9F38-D804FF5DDCAB}">
      <dgm:prSet/>
      <dgm:spPr/>
      <dgm:t>
        <a:bodyPr/>
        <a:lstStyle/>
        <a:p>
          <a:endParaRPr lang="en-US"/>
        </a:p>
      </dgm:t>
    </dgm:pt>
    <dgm:pt modelId="{926B1CF3-531E-4DF0-A66E-1CB79B41556C}" type="sibTrans" cxnId="{265EA9BC-D588-4C68-9F38-D804FF5DDCAB}">
      <dgm:prSet/>
      <dgm:spPr/>
      <dgm:t>
        <a:bodyPr/>
        <a:lstStyle/>
        <a:p>
          <a:endParaRPr lang="en-US"/>
        </a:p>
      </dgm:t>
    </dgm:pt>
    <dgm:pt modelId="{8A933DA2-ED97-4890-A2C0-4B1149DBDB3B}">
      <dgm:prSet phldrT="[Text]" custT="1"/>
      <dgm:spPr/>
      <dgm:t>
        <a:bodyPr/>
        <a:lstStyle/>
        <a:p>
          <a:endParaRPr lang="en-US" sz="1400" b="1"/>
        </a:p>
        <a:p>
          <a:r>
            <a:rPr lang="en-US" sz="1400" b="1"/>
            <a:t>Nội dung 2</a:t>
          </a:r>
        </a:p>
      </dgm:t>
    </dgm:pt>
    <dgm:pt modelId="{907249D7-F1F1-47F8-ABA7-642D1B1137D8}" type="parTrans" cxnId="{76CB818F-6B84-4708-86D8-5714FC2852A2}">
      <dgm:prSet/>
      <dgm:spPr/>
      <dgm:t>
        <a:bodyPr/>
        <a:lstStyle/>
        <a:p>
          <a:endParaRPr lang="en-US"/>
        </a:p>
      </dgm:t>
    </dgm:pt>
    <dgm:pt modelId="{BF0FADBE-DAE3-4378-A43D-188E5FC4303C}" type="sibTrans" cxnId="{76CB818F-6B84-4708-86D8-5714FC2852A2}">
      <dgm:prSet/>
      <dgm:spPr/>
      <dgm:t>
        <a:bodyPr/>
        <a:lstStyle/>
        <a:p>
          <a:endParaRPr lang="en-US"/>
        </a:p>
      </dgm:t>
    </dgm:pt>
    <dgm:pt modelId="{B8EE107E-2682-4B36-BE74-9B59CE1FBD85}">
      <dgm:prSet phldrT="[Text]" custT="1"/>
      <dgm:spPr/>
      <dgm:t>
        <a:bodyPr/>
        <a:lstStyle/>
        <a:p>
          <a:r>
            <a:rPr lang="en-US" sz="2000" b="1">
              <a:latin typeface="Arial" panose="020B0604020202020204" pitchFamily="34" charset="0"/>
              <a:cs typeface="Arial" panose="020B0604020202020204" pitchFamily="34" charset="0"/>
            </a:rPr>
            <a:t>Sử dụng các PP, HT kiểm tra, đánh giá kết quả học tập, giáo dục theo hướng phát triển phẩm chất, năng lực HS</a:t>
          </a:r>
        </a:p>
      </dgm:t>
    </dgm:pt>
    <dgm:pt modelId="{124EEB1A-31F7-4DB5-B3F8-8815378DAA91}" type="parTrans" cxnId="{EC3D1BA9-4B3C-48D3-A284-9EAA7B0E2F46}">
      <dgm:prSet/>
      <dgm:spPr/>
      <dgm:t>
        <a:bodyPr/>
        <a:lstStyle/>
        <a:p>
          <a:endParaRPr lang="en-US"/>
        </a:p>
      </dgm:t>
    </dgm:pt>
    <dgm:pt modelId="{5F7EFB66-B6B3-44E9-8B49-83B4467623F1}" type="sibTrans" cxnId="{EC3D1BA9-4B3C-48D3-A284-9EAA7B0E2F46}">
      <dgm:prSet/>
      <dgm:spPr/>
      <dgm:t>
        <a:bodyPr/>
        <a:lstStyle/>
        <a:p>
          <a:endParaRPr lang="en-US"/>
        </a:p>
      </dgm:t>
    </dgm:pt>
    <dgm:pt modelId="{BAEC4FCE-935E-4122-A559-E0C37DE04E92}">
      <dgm:prSet phldrT="[Text]" custT="1"/>
      <dgm:spPr/>
      <dgm:t>
        <a:bodyPr/>
        <a:lstStyle/>
        <a:p>
          <a:endParaRPr lang="en-US" sz="1400" b="1"/>
        </a:p>
        <a:p>
          <a:r>
            <a:rPr lang="en-US" sz="1400" b="1"/>
            <a:t>Nội dung 3</a:t>
          </a:r>
        </a:p>
      </dgm:t>
    </dgm:pt>
    <dgm:pt modelId="{69D6BC18-2CAE-4EB6-A38F-25DCFB9EA835}" type="parTrans" cxnId="{F96715A1-B34A-45B4-B66B-19A0CF7DE2B5}">
      <dgm:prSet/>
      <dgm:spPr/>
      <dgm:t>
        <a:bodyPr/>
        <a:lstStyle/>
        <a:p>
          <a:endParaRPr lang="en-US"/>
        </a:p>
      </dgm:t>
    </dgm:pt>
    <dgm:pt modelId="{49ACDCBC-E265-484A-A885-D6CC2B535944}" type="sibTrans" cxnId="{F96715A1-B34A-45B4-B66B-19A0CF7DE2B5}">
      <dgm:prSet/>
      <dgm:spPr/>
      <dgm:t>
        <a:bodyPr/>
        <a:lstStyle/>
        <a:p>
          <a:endParaRPr lang="en-US"/>
        </a:p>
      </dgm:t>
    </dgm:pt>
    <dgm:pt modelId="{561F6D69-BAEF-448A-9794-3EA03D31E267}">
      <dgm:prSet phldrT="[Text]" custT="1"/>
      <dgm:spPr/>
      <dgm:t>
        <a:bodyPr/>
        <a:lstStyle/>
        <a:p>
          <a:pPr algn="just"/>
          <a:r>
            <a:rPr lang="en-US" sz="2000" b="1">
              <a:latin typeface="Arial" panose="020B0604020202020204" pitchFamily="34" charset="0"/>
              <a:cs typeface="Arial" panose="020B0604020202020204" pitchFamily="34" charset="0"/>
            </a:rPr>
            <a:t>Xây dựng công cụ kiểm tra, đánh giá kết quả học tập và sự tiến bộ về phẩm chất và năng lực HS trong DH môn Ngữ văn</a:t>
          </a:r>
        </a:p>
      </dgm:t>
    </dgm:pt>
    <dgm:pt modelId="{9B3DE401-6EF0-4836-9873-0BC22DCD62BF}" type="parTrans" cxnId="{A05CB8CF-129A-4CF1-BCA6-0C6D3BBE1878}">
      <dgm:prSet/>
      <dgm:spPr/>
      <dgm:t>
        <a:bodyPr/>
        <a:lstStyle/>
        <a:p>
          <a:endParaRPr lang="en-US"/>
        </a:p>
      </dgm:t>
    </dgm:pt>
    <dgm:pt modelId="{BCD43A6B-9C53-4698-B44F-EBE0BE83A2E3}" type="sibTrans" cxnId="{A05CB8CF-129A-4CF1-BCA6-0C6D3BBE1878}">
      <dgm:prSet/>
      <dgm:spPr/>
      <dgm:t>
        <a:bodyPr/>
        <a:lstStyle/>
        <a:p>
          <a:endParaRPr lang="en-US"/>
        </a:p>
      </dgm:t>
    </dgm:pt>
    <dgm:pt modelId="{7999ADB2-3C58-4022-8356-BD0E068FAC1C}">
      <dgm:prSet phldrT="[Text]" custT="1"/>
      <dgm:spPr/>
      <dgm:t>
        <a:bodyPr/>
        <a:lstStyle/>
        <a:p>
          <a:endParaRPr lang="en-US" sz="1400" b="1"/>
        </a:p>
        <a:p>
          <a:r>
            <a:rPr lang="en-US" sz="1400" b="1"/>
            <a:t>Nội dung 4</a:t>
          </a:r>
        </a:p>
      </dgm:t>
    </dgm:pt>
    <dgm:pt modelId="{F75B7364-6757-45CC-873B-833BDF2D9FF4}" type="parTrans" cxnId="{EF9DC5D4-DF7B-471A-9346-5DAB0017F4D4}">
      <dgm:prSet/>
      <dgm:spPr/>
      <dgm:t>
        <a:bodyPr/>
        <a:lstStyle/>
        <a:p>
          <a:endParaRPr lang="en-US"/>
        </a:p>
      </dgm:t>
    </dgm:pt>
    <dgm:pt modelId="{47FC0D42-E94A-4930-9751-43153AF2005C}" type="sibTrans" cxnId="{EF9DC5D4-DF7B-471A-9346-5DAB0017F4D4}">
      <dgm:prSet/>
      <dgm:spPr/>
      <dgm:t>
        <a:bodyPr/>
        <a:lstStyle/>
        <a:p>
          <a:endParaRPr lang="en-US"/>
        </a:p>
      </dgm:t>
    </dgm:pt>
    <dgm:pt modelId="{26AF5B4E-1AD0-45F0-A51F-907B32ED54A1}">
      <dgm:prSet phldrT="[Text]" custT="1"/>
      <dgm:spPr/>
      <dgm:t>
        <a:bodyPr/>
        <a:lstStyle/>
        <a:p>
          <a:pPr algn="just"/>
          <a:r>
            <a:rPr lang="en-US" sz="2000" b="1"/>
            <a:t>Sử dụng và phân tích kết quả đánh giá theo đường phát triển năng lực để ghi nhận sự tiến bộ của HS và đổi mới PPDH</a:t>
          </a:r>
        </a:p>
      </dgm:t>
    </dgm:pt>
    <dgm:pt modelId="{0D02DFAE-7D74-4C7E-B928-0F3EC81F9CFE}" type="parTrans" cxnId="{96CB4C85-1526-485E-9227-8F94B64C91D5}">
      <dgm:prSet/>
      <dgm:spPr/>
      <dgm:t>
        <a:bodyPr/>
        <a:lstStyle/>
        <a:p>
          <a:endParaRPr lang="en-US"/>
        </a:p>
      </dgm:t>
    </dgm:pt>
    <dgm:pt modelId="{30D9D9F6-A9D7-4FE6-BF80-65BC68836234}" type="sibTrans" cxnId="{96CB4C85-1526-485E-9227-8F94B64C91D5}">
      <dgm:prSet/>
      <dgm:spPr/>
      <dgm:t>
        <a:bodyPr/>
        <a:lstStyle/>
        <a:p>
          <a:endParaRPr lang="en-US"/>
        </a:p>
      </dgm:t>
    </dgm:pt>
    <dgm:pt modelId="{B4DF36A2-9B2D-44B0-9E0F-600D73641DE4}" type="pres">
      <dgm:prSet presAssocID="{4CAC47E1-8C29-4736-B8EC-E67D75CDFEFA}" presName="linearFlow" presStyleCnt="0">
        <dgm:presLayoutVars>
          <dgm:dir/>
          <dgm:animLvl val="lvl"/>
          <dgm:resizeHandles val="exact"/>
        </dgm:presLayoutVars>
      </dgm:prSet>
      <dgm:spPr/>
      <dgm:t>
        <a:bodyPr/>
        <a:lstStyle/>
        <a:p>
          <a:endParaRPr lang="en-US"/>
        </a:p>
      </dgm:t>
    </dgm:pt>
    <dgm:pt modelId="{931AA869-A294-4C87-9CC5-7E16D9172203}" type="pres">
      <dgm:prSet presAssocID="{80A13BED-9286-4A4C-A474-0446915A12DB}" presName="composite" presStyleCnt="0"/>
      <dgm:spPr/>
    </dgm:pt>
    <dgm:pt modelId="{3AD5A6EF-AE1C-4642-B67C-3078CE352451}" type="pres">
      <dgm:prSet presAssocID="{80A13BED-9286-4A4C-A474-0446915A12DB}" presName="parentText" presStyleLbl="alignNode1" presStyleIdx="0" presStyleCnt="4">
        <dgm:presLayoutVars>
          <dgm:chMax val="1"/>
          <dgm:bulletEnabled val="1"/>
        </dgm:presLayoutVars>
      </dgm:prSet>
      <dgm:spPr/>
      <dgm:t>
        <a:bodyPr/>
        <a:lstStyle/>
        <a:p>
          <a:endParaRPr lang="en-US"/>
        </a:p>
      </dgm:t>
    </dgm:pt>
    <dgm:pt modelId="{76CA53A3-CCC4-4B76-BBD1-4678DC546A5C}" type="pres">
      <dgm:prSet presAssocID="{80A13BED-9286-4A4C-A474-0446915A12DB}" presName="descendantText" presStyleLbl="alignAcc1" presStyleIdx="0" presStyleCnt="4">
        <dgm:presLayoutVars>
          <dgm:bulletEnabled val="1"/>
        </dgm:presLayoutVars>
      </dgm:prSet>
      <dgm:spPr/>
      <dgm:t>
        <a:bodyPr/>
        <a:lstStyle/>
        <a:p>
          <a:endParaRPr lang="en-US"/>
        </a:p>
      </dgm:t>
    </dgm:pt>
    <dgm:pt modelId="{FE16F3AB-4BED-4965-931C-E869252860D6}" type="pres">
      <dgm:prSet presAssocID="{649BA693-850F-46EE-9778-C497292E7F4E}" presName="sp" presStyleCnt="0"/>
      <dgm:spPr/>
    </dgm:pt>
    <dgm:pt modelId="{F1F2AB45-7D2B-4911-8635-804312AD8F40}" type="pres">
      <dgm:prSet presAssocID="{8A933DA2-ED97-4890-A2C0-4B1149DBDB3B}" presName="composite" presStyleCnt="0"/>
      <dgm:spPr/>
    </dgm:pt>
    <dgm:pt modelId="{C4B50F01-74EB-413C-83EB-F689A87C8E73}" type="pres">
      <dgm:prSet presAssocID="{8A933DA2-ED97-4890-A2C0-4B1149DBDB3B}" presName="parentText" presStyleLbl="alignNode1" presStyleIdx="1" presStyleCnt="4">
        <dgm:presLayoutVars>
          <dgm:chMax val="1"/>
          <dgm:bulletEnabled val="1"/>
        </dgm:presLayoutVars>
      </dgm:prSet>
      <dgm:spPr/>
      <dgm:t>
        <a:bodyPr/>
        <a:lstStyle/>
        <a:p>
          <a:endParaRPr lang="en-US"/>
        </a:p>
      </dgm:t>
    </dgm:pt>
    <dgm:pt modelId="{A3E8857E-7455-4A53-BEBE-8990AFEBF66A}" type="pres">
      <dgm:prSet presAssocID="{8A933DA2-ED97-4890-A2C0-4B1149DBDB3B}" presName="descendantText" presStyleLbl="alignAcc1" presStyleIdx="1" presStyleCnt="4">
        <dgm:presLayoutVars>
          <dgm:bulletEnabled val="1"/>
        </dgm:presLayoutVars>
      </dgm:prSet>
      <dgm:spPr/>
      <dgm:t>
        <a:bodyPr/>
        <a:lstStyle/>
        <a:p>
          <a:endParaRPr lang="en-US"/>
        </a:p>
      </dgm:t>
    </dgm:pt>
    <dgm:pt modelId="{A71FA81C-2281-4820-9BDA-7C3DF539E1EA}" type="pres">
      <dgm:prSet presAssocID="{BF0FADBE-DAE3-4378-A43D-188E5FC4303C}" presName="sp" presStyleCnt="0"/>
      <dgm:spPr/>
    </dgm:pt>
    <dgm:pt modelId="{78FCFF32-8A24-407C-BAC3-0E828A80BA28}" type="pres">
      <dgm:prSet presAssocID="{BAEC4FCE-935E-4122-A559-E0C37DE04E92}" presName="composite" presStyleCnt="0"/>
      <dgm:spPr/>
    </dgm:pt>
    <dgm:pt modelId="{E621BB41-3506-45ED-849C-ACE79A4D939A}" type="pres">
      <dgm:prSet presAssocID="{BAEC4FCE-935E-4122-A559-E0C37DE04E92}" presName="parentText" presStyleLbl="alignNode1" presStyleIdx="2" presStyleCnt="4">
        <dgm:presLayoutVars>
          <dgm:chMax val="1"/>
          <dgm:bulletEnabled val="1"/>
        </dgm:presLayoutVars>
      </dgm:prSet>
      <dgm:spPr/>
      <dgm:t>
        <a:bodyPr/>
        <a:lstStyle/>
        <a:p>
          <a:endParaRPr lang="en-US"/>
        </a:p>
      </dgm:t>
    </dgm:pt>
    <dgm:pt modelId="{A49A6695-AE2C-4D87-BBDD-59F106EA91C1}" type="pres">
      <dgm:prSet presAssocID="{BAEC4FCE-935E-4122-A559-E0C37DE04E92}" presName="descendantText" presStyleLbl="alignAcc1" presStyleIdx="2" presStyleCnt="4">
        <dgm:presLayoutVars>
          <dgm:bulletEnabled val="1"/>
        </dgm:presLayoutVars>
      </dgm:prSet>
      <dgm:spPr/>
      <dgm:t>
        <a:bodyPr/>
        <a:lstStyle/>
        <a:p>
          <a:endParaRPr lang="en-US"/>
        </a:p>
      </dgm:t>
    </dgm:pt>
    <dgm:pt modelId="{CA15F396-7A3B-4A22-BC9F-E798C276326C}" type="pres">
      <dgm:prSet presAssocID="{49ACDCBC-E265-484A-A885-D6CC2B535944}" presName="sp" presStyleCnt="0"/>
      <dgm:spPr/>
    </dgm:pt>
    <dgm:pt modelId="{F618F9AA-06AE-4863-B925-606E7C39444F}" type="pres">
      <dgm:prSet presAssocID="{7999ADB2-3C58-4022-8356-BD0E068FAC1C}" presName="composite" presStyleCnt="0"/>
      <dgm:spPr/>
    </dgm:pt>
    <dgm:pt modelId="{606FA67A-B827-41C7-BB36-AAC47FED2054}" type="pres">
      <dgm:prSet presAssocID="{7999ADB2-3C58-4022-8356-BD0E068FAC1C}" presName="parentText" presStyleLbl="alignNode1" presStyleIdx="3" presStyleCnt="4">
        <dgm:presLayoutVars>
          <dgm:chMax val="1"/>
          <dgm:bulletEnabled val="1"/>
        </dgm:presLayoutVars>
      </dgm:prSet>
      <dgm:spPr/>
      <dgm:t>
        <a:bodyPr/>
        <a:lstStyle/>
        <a:p>
          <a:endParaRPr lang="en-US"/>
        </a:p>
      </dgm:t>
    </dgm:pt>
    <dgm:pt modelId="{D4473277-E77A-48F3-8DA9-02FFD262BD28}" type="pres">
      <dgm:prSet presAssocID="{7999ADB2-3C58-4022-8356-BD0E068FAC1C}" presName="descendantText" presStyleLbl="alignAcc1" presStyleIdx="3" presStyleCnt="4">
        <dgm:presLayoutVars>
          <dgm:bulletEnabled val="1"/>
        </dgm:presLayoutVars>
      </dgm:prSet>
      <dgm:spPr/>
      <dgm:t>
        <a:bodyPr/>
        <a:lstStyle/>
        <a:p>
          <a:endParaRPr lang="en-US"/>
        </a:p>
      </dgm:t>
    </dgm:pt>
  </dgm:ptLst>
  <dgm:cxnLst>
    <dgm:cxn modelId="{F96715A1-B34A-45B4-B66B-19A0CF7DE2B5}" srcId="{4CAC47E1-8C29-4736-B8EC-E67D75CDFEFA}" destId="{BAEC4FCE-935E-4122-A559-E0C37DE04E92}" srcOrd="2" destOrd="0" parTransId="{69D6BC18-2CAE-4EB6-A38F-25DCFB9EA835}" sibTransId="{49ACDCBC-E265-484A-A885-D6CC2B535944}"/>
    <dgm:cxn modelId="{4E176D40-7760-443C-A530-AB54C93A700E}" type="presOf" srcId="{B8EE107E-2682-4B36-BE74-9B59CE1FBD85}" destId="{A3E8857E-7455-4A53-BEBE-8990AFEBF66A}" srcOrd="0" destOrd="0" presId="urn:microsoft.com/office/officeart/2005/8/layout/chevron2"/>
    <dgm:cxn modelId="{D6EDA91D-C13F-48F8-B786-465A84B75E91}" type="presOf" srcId="{26AF5B4E-1AD0-45F0-A51F-907B32ED54A1}" destId="{D4473277-E77A-48F3-8DA9-02FFD262BD28}" srcOrd="0" destOrd="0" presId="urn:microsoft.com/office/officeart/2005/8/layout/chevron2"/>
    <dgm:cxn modelId="{A05CB8CF-129A-4CF1-BCA6-0C6D3BBE1878}" srcId="{BAEC4FCE-935E-4122-A559-E0C37DE04E92}" destId="{561F6D69-BAEF-448A-9794-3EA03D31E267}" srcOrd="0" destOrd="0" parTransId="{9B3DE401-6EF0-4836-9873-0BC22DCD62BF}" sibTransId="{BCD43A6B-9C53-4698-B44F-EBE0BE83A2E3}"/>
    <dgm:cxn modelId="{DBB84527-B330-4E42-AFF9-4183C9D6FA26}" type="presOf" srcId="{4CAC47E1-8C29-4736-B8EC-E67D75CDFEFA}" destId="{B4DF36A2-9B2D-44B0-9E0F-600D73641DE4}" srcOrd="0" destOrd="0" presId="urn:microsoft.com/office/officeart/2005/8/layout/chevron2"/>
    <dgm:cxn modelId="{265EA9BC-D588-4C68-9F38-D804FF5DDCAB}" srcId="{80A13BED-9286-4A4C-A474-0446915A12DB}" destId="{4D1167A2-9FCC-4EB7-9550-9FE912734281}" srcOrd="0" destOrd="0" parTransId="{F041D741-F31A-46A6-850D-778B84FBC77E}" sibTransId="{926B1CF3-531E-4DF0-A66E-1CB79B41556C}"/>
    <dgm:cxn modelId="{A46BCE65-3FA3-414B-9373-7AB52EB66722}" type="presOf" srcId="{4D1167A2-9FCC-4EB7-9550-9FE912734281}" destId="{76CA53A3-CCC4-4B76-BBD1-4678DC546A5C}" srcOrd="0" destOrd="0" presId="urn:microsoft.com/office/officeart/2005/8/layout/chevron2"/>
    <dgm:cxn modelId="{76CB818F-6B84-4708-86D8-5714FC2852A2}" srcId="{4CAC47E1-8C29-4736-B8EC-E67D75CDFEFA}" destId="{8A933DA2-ED97-4890-A2C0-4B1149DBDB3B}" srcOrd="1" destOrd="0" parTransId="{907249D7-F1F1-47F8-ABA7-642D1B1137D8}" sibTransId="{BF0FADBE-DAE3-4378-A43D-188E5FC4303C}"/>
    <dgm:cxn modelId="{531AC3C2-C4D2-4E8A-854D-8A6E49B141E8}" type="presOf" srcId="{BAEC4FCE-935E-4122-A559-E0C37DE04E92}" destId="{E621BB41-3506-45ED-849C-ACE79A4D939A}" srcOrd="0" destOrd="0" presId="urn:microsoft.com/office/officeart/2005/8/layout/chevron2"/>
    <dgm:cxn modelId="{1C6064E6-7399-40E4-9EE1-52FC0E27E3D7}" type="presOf" srcId="{7999ADB2-3C58-4022-8356-BD0E068FAC1C}" destId="{606FA67A-B827-41C7-BB36-AAC47FED2054}" srcOrd="0" destOrd="0" presId="urn:microsoft.com/office/officeart/2005/8/layout/chevron2"/>
    <dgm:cxn modelId="{EC3D1BA9-4B3C-48D3-A284-9EAA7B0E2F46}" srcId="{8A933DA2-ED97-4890-A2C0-4B1149DBDB3B}" destId="{B8EE107E-2682-4B36-BE74-9B59CE1FBD85}" srcOrd="0" destOrd="0" parTransId="{124EEB1A-31F7-4DB5-B3F8-8815378DAA91}" sibTransId="{5F7EFB66-B6B3-44E9-8B49-83B4467623F1}"/>
    <dgm:cxn modelId="{506661EA-E4EB-4996-84C9-DFE7A7551242}" type="presOf" srcId="{8A933DA2-ED97-4890-A2C0-4B1149DBDB3B}" destId="{C4B50F01-74EB-413C-83EB-F689A87C8E73}" srcOrd="0" destOrd="0" presId="urn:microsoft.com/office/officeart/2005/8/layout/chevron2"/>
    <dgm:cxn modelId="{96CB4C85-1526-485E-9227-8F94B64C91D5}" srcId="{7999ADB2-3C58-4022-8356-BD0E068FAC1C}" destId="{26AF5B4E-1AD0-45F0-A51F-907B32ED54A1}" srcOrd="0" destOrd="0" parTransId="{0D02DFAE-7D74-4C7E-B928-0F3EC81F9CFE}" sibTransId="{30D9D9F6-A9D7-4FE6-BF80-65BC68836234}"/>
    <dgm:cxn modelId="{4DF093E9-DE36-4AC1-8FE9-FB0354415F17}" type="presOf" srcId="{561F6D69-BAEF-448A-9794-3EA03D31E267}" destId="{A49A6695-AE2C-4D87-BBDD-59F106EA91C1}" srcOrd="0" destOrd="0" presId="urn:microsoft.com/office/officeart/2005/8/layout/chevron2"/>
    <dgm:cxn modelId="{C9A14EA1-80AA-4E07-BD29-943A40F490C9}" srcId="{4CAC47E1-8C29-4736-B8EC-E67D75CDFEFA}" destId="{80A13BED-9286-4A4C-A474-0446915A12DB}" srcOrd="0" destOrd="0" parTransId="{1E37CC2E-66AD-40A3-951F-B4766E0F7BD0}" sibTransId="{649BA693-850F-46EE-9778-C497292E7F4E}"/>
    <dgm:cxn modelId="{EF9DC5D4-DF7B-471A-9346-5DAB0017F4D4}" srcId="{4CAC47E1-8C29-4736-B8EC-E67D75CDFEFA}" destId="{7999ADB2-3C58-4022-8356-BD0E068FAC1C}" srcOrd="3" destOrd="0" parTransId="{F75B7364-6757-45CC-873B-833BDF2D9FF4}" sibTransId="{47FC0D42-E94A-4930-9751-43153AF2005C}"/>
    <dgm:cxn modelId="{34D6B0D2-E94C-409A-AE47-76E7EA1DAC1B}" type="presOf" srcId="{80A13BED-9286-4A4C-A474-0446915A12DB}" destId="{3AD5A6EF-AE1C-4642-B67C-3078CE352451}" srcOrd="0" destOrd="0" presId="urn:microsoft.com/office/officeart/2005/8/layout/chevron2"/>
    <dgm:cxn modelId="{06868395-992C-4529-BDCD-53EF6970A9E5}" type="presParOf" srcId="{B4DF36A2-9B2D-44B0-9E0F-600D73641DE4}" destId="{931AA869-A294-4C87-9CC5-7E16D9172203}" srcOrd="0" destOrd="0" presId="urn:microsoft.com/office/officeart/2005/8/layout/chevron2"/>
    <dgm:cxn modelId="{1613A6A2-8B65-42D5-A954-9C89C717459E}" type="presParOf" srcId="{931AA869-A294-4C87-9CC5-7E16D9172203}" destId="{3AD5A6EF-AE1C-4642-B67C-3078CE352451}" srcOrd="0" destOrd="0" presId="urn:microsoft.com/office/officeart/2005/8/layout/chevron2"/>
    <dgm:cxn modelId="{E75DA639-04C5-4821-AADB-35C7531BAA72}" type="presParOf" srcId="{931AA869-A294-4C87-9CC5-7E16D9172203}" destId="{76CA53A3-CCC4-4B76-BBD1-4678DC546A5C}" srcOrd="1" destOrd="0" presId="urn:microsoft.com/office/officeart/2005/8/layout/chevron2"/>
    <dgm:cxn modelId="{4E66793D-EAE2-42EA-A97A-E4AE65B6A9C1}" type="presParOf" srcId="{B4DF36A2-9B2D-44B0-9E0F-600D73641DE4}" destId="{FE16F3AB-4BED-4965-931C-E869252860D6}" srcOrd="1" destOrd="0" presId="urn:microsoft.com/office/officeart/2005/8/layout/chevron2"/>
    <dgm:cxn modelId="{FA855039-FC0F-48BB-AA16-890B611C46AC}" type="presParOf" srcId="{B4DF36A2-9B2D-44B0-9E0F-600D73641DE4}" destId="{F1F2AB45-7D2B-4911-8635-804312AD8F40}" srcOrd="2" destOrd="0" presId="urn:microsoft.com/office/officeart/2005/8/layout/chevron2"/>
    <dgm:cxn modelId="{D8FBD774-5625-4D14-87BD-3013DF2DA5B8}" type="presParOf" srcId="{F1F2AB45-7D2B-4911-8635-804312AD8F40}" destId="{C4B50F01-74EB-413C-83EB-F689A87C8E73}" srcOrd="0" destOrd="0" presId="urn:microsoft.com/office/officeart/2005/8/layout/chevron2"/>
    <dgm:cxn modelId="{0FE1B832-320D-4056-83CA-391E11A2E3D8}" type="presParOf" srcId="{F1F2AB45-7D2B-4911-8635-804312AD8F40}" destId="{A3E8857E-7455-4A53-BEBE-8990AFEBF66A}" srcOrd="1" destOrd="0" presId="urn:microsoft.com/office/officeart/2005/8/layout/chevron2"/>
    <dgm:cxn modelId="{DFFDB4D9-5BFD-41B2-92D4-E92F7E06661F}" type="presParOf" srcId="{B4DF36A2-9B2D-44B0-9E0F-600D73641DE4}" destId="{A71FA81C-2281-4820-9BDA-7C3DF539E1EA}" srcOrd="3" destOrd="0" presId="urn:microsoft.com/office/officeart/2005/8/layout/chevron2"/>
    <dgm:cxn modelId="{EACF8901-91F6-4B11-9A6E-7F81F4AEC877}" type="presParOf" srcId="{B4DF36A2-9B2D-44B0-9E0F-600D73641DE4}" destId="{78FCFF32-8A24-407C-BAC3-0E828A80BA28}" srcOrd="4" destOrd="0" presId="urn:microsoft.com/office/officeart/2005/8/layout/chevron2"/>
    <dgm:cxn modelId="{6B9A1921-6265-48D1-9042-F863D5A8F1C2}" type="presParOf" srcId="{78FCFF32-8A24-407C-BAC3-0E828A80BA28}" destId="{E621BB41-3506-45ED-849C-ACE79A4D939A}" srcOrd="0" destOrd="0" presId="urn:microsoft.com/office/officeart/2005/8/layout/chevron2"/>
    <dgm:cxn modelId="{57AFEA68-3BF4-48D8-9406-4A0DFB9BBDF9}" type="presParOf" srcId="{78FCFF32-8A24-407C-BAC3-0E828A80BA28}" destId="{A49A6695-AE2C-4D87-BBDD-59F106EA91C1}" srcOrd="1" destOrd="0" presId="urn:microsoft.com/office/officeart/2005/8/layout/chevron2"/>
    <dgm:cxn modelId="{F823906D-0104-4102-84ED-38B38A475004}" type="presParOf" srcId="{B4DF36A2-9B2D-44B0-9E0F-600D73641DE4}" destId="{CA15F396-7A3B-4A22-BC9F-E798C276326C}" srcOrd="5" destOrd="0" presId="urn:microsoft.com/office/officeart/2005/8/layout/chevron2"/>
    <dgm:cxn modelId="{9BF01369-9392-4DAF-AD0E-2F9B9A83EE63}" type="presParOf" srcId="{B4DF36A2-9B2D-44B0-9E0F-600D73641DE4}" destId="{F618F9AA-06AE-4863-B925-606E7C39444F}" srcOrd="6" destOrd="0" presId="urn:microsoft.com/office/officeart/2005/8/layout/chevron2"/>
    <dgm:cxn modelId="{64FE7482-8F27-4B8D-9731-33E3FB021E4E}" type="presParOf" srcId="{F618F9AA-06AE-4863-B925-606E7C39444F}" destId="{606FA67A-B827-41C7-BB36-AAC47FED2054}" srcOrd="0" destOrd="0" presId="urn:microsoft.com/office/officeart/2005/8/layout/chevron2"/>
    <dgm:cxn modelId="{ED8C4825-16A9-4E26-9AB9-8376E12E6F76}" type="presParOf" srcId="{F618F9AA-06AE-4863-B925-606E7C39444F}" destId="{D4473277-E77A-48F3-8DA9-02FFD262BD28}" srcOrd="1" destOrd="0" presId="urn:microsoft.com/office/officeart/2005/8/layout/chevron2"/>
  </dgm:cxnLst>
  <dgm:bg/>
  <dgm:whole>
    <a:ln>
      <a:solidFill>
        <a:schemeClr val="tx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D8E46A-CF6F-4C1C-B236-223AFEB667D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717141FC-F250-46AE-A479-B585BC757595}">
      <dgm:prSet phldrT="[Text]" custT="1"/>
      <dgm:spPr>
        <a:solidFill>
          <a:srgbClr val="FF0000"/>
        </a:solidFill>
      </dgm:spPr>
      <dgm:t>
        <a:bodyPr/>
        <a:lstStyle/>
        <a:p>
          <a:r>
            <a:rPr lang="en-US" sz="2400" b="1" dirty="0">
              <a:solidFill>
                <a:schemeClr val="tx1"/>
              </a:solidFill>
              <a:latin typeface="Arial" panose="020B0604020202020204" pitchFamily="34" charset="0"/>
              <a:cs typeface="Arial" panose="020B0604020202020204" pitchFamily="34" charset="0"/>
            </a:rPr>
            <a:t>PHẨM CHẤT</a:t>
          </a:r>
        </a:p>
      </dgm:t>
    </dgm:pt>
    <dgm:pt modelId="{F4DF39E3-42CB-42CF-9F9F-F94DAB4393D5}" type="parTrans" cxnId="{157983F4-0570-4379-9082-B85851C1D253}">
      <dgm:prSet/>
      <dgm:spPr/>
      <dgm:t>
        <a:bodyPr/>
        <a:lstStyle/>
        <a:p>
          <a:endParaRPr lang="en-US"/>
        </a:p>
      </dgm:t>
    </dgm:pt>
    <dgm:pt modelId="{4698301C-9DE7-4DF5-8D9E-1AB92E04666D}" type="sibTrans" cxnId="{157983F4-0570-4379-9082-B85851C1D253}">
      <dgm:prSet/>
      <dgm:spPr/>
      <dgm:t>
        <a:bodyPr/>
        <a:lstStyle/>
        <a:p>
          <a:endParaRPr lang="en-US"/>
        </a:p>
      </dgm:t>
    </dgm:pt>
    <dgm:pt modelId="{59ED42A8-7319-4B10-B5FA-C1987DB9B110}">
      <dgm:prSet phldrT="[Text]" custT="1"/>
      <dgm:spPr/>
      <dgm:t>
        <a:bodyPr/>
        <a:lstStyle/>
        <a:p>
          <a:r>
            <a:rPr lang="en-US" sz="2000" dirty="0" err="1">
              <a:solidFill>
                <a:srgbClr val="FF0000"/>
              </a:solidFill>
              <a:latin typeface="Arial" panose="020B0604020202020204" pitchFamily="34" charset="0"/>
              <a:cs typeface="Arial" panose="020B0604020202020204" pitchFamily="34" charset="0"/>
            </a:rPr>
            <a:t>Yêu</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nước</a:t>
          </a:r>
          <a:endParaRPr lang="en-US" sz="2000" dirty="0">
            <a:solidFill>
              <a:srgbClr val="FF0000"/>
            </a:solidFill>
            <a:latin typeface="Arial" panose="020B0604020202020204" pitchFamily="34" charset="0"/>
            <a:cs typeface="Arial" panose="020B0604020202020204" pitchFamily="34" charset="0"/>
          </a:endParaRPr>
        </a:p>
      </dgm:t>
    </dgm:pt>
    <dgm:pt modelId="{EA24FE3A-6E0C-4AAD-AB20-D15B9FD94080}" type="parTrans" cxnId="{32F3AB6B-2FA3-42D2-BBFA-06ADDEB211FC}">
      <dgm:prSet/>
      <dgm:spPr/>
      <dgm:t>
        <a:bodyPr/>
        <a:lstStyle/>
        <a:p>
          <a:endParaRPr lang="en-US"/>
        </a:p>
      </dgm:t>
    </dgm:pt>
    <dgm:pt modelId="{2A4E85EF-9D2D-47CB-96F5-3ED874E54092}" type="sibTrans" cxnId="{32F3AB6B-2FA3-42D2-BBFA-06ADDEB211FC}">
      <dgm:prSet/>
      <dgm:spPr/>
      <dgm:t>
        <a:bodyPr/>
        <a:lstStyle/>
        <a:p>
          <a:endParaRPr lang="en-US"/>
        </a:p>
      </dgm:t>
    </dgm:pt>
    <dgm:pt modelId="{8B63554B-AC51-4B29-BDC5-072295EA260C}">
      <dgm:prSet phldrT="[Text]" custT="1"/>
      <dgm:spPr>
        <a:solidFill>
          <a:srgbClr val="00B0F0"/>
        </a:solidFill>
      </dgm:spPr>
      <dgm:t>
        <a:bodyPr/>
        <a:lstStyle/>
        <a:p>
          <a:r>
            <a:rPr lang="en-US" sz="2400" dirty="0">
              <a:solidFill>
                <a:schemeClr val="tx1"/>
              </a:solidFill>
              <a:latin typeface="Arial" panose="020B0604020202020204" pitchFamily="34" charset="0"/>
              <a:cs typeface="Arial" panose="020B0604020202020204" pitchFamily="34" charset="0"/>
            </a:rPr>
            <a:t>NĂNG LỰC CHUNG</a:t>
          </a:r>
        </a:p>
      </dgm:t>
    </dgm:pt>
    <dgm:pt modelId="{9411E73B-D3F7-48C0-B0AF-939C39669C65}" type="parTrans" cxnId="{156E5F94-8E59-42FC-8647-30DE8ED45133}">
      <dgm:prSet/>
      <dgm:spPr/>
      <dgm:t>
        <a:bodyPr/>
        <a:lstStyle/>
        <a:p>
          <a:endParaRPr lang="en-US"/>
        </a:p>
      </dgm:t>
    </dgm:pt>
    <dgm:pt modelId="{CFEF1909-AFCB-498D-A8C4-68E9DC122AF6}" type="sibTrans" cxnId="{156E5F94-8E59-42FC-8647-30DE8ED45133}">
      <dgm:prSet/>
      <dgm:spPr/>
      <dgm:t>
        <a:bodyPr/>
        <a:lstStyle/>
        <a:p>
          <a:endParaRPr lang="en-US"/>
        </a:p>
      </dgm:t>
    </dgm:pt>
    <dgm:pt modelId="{5E83E29C-4E93-4984-BA30-607F3E194370}">
      <dgm:prSet phldrT="[Text]" custT="1"/>
      <dgm:spPr>
        <a:solidFill>
          <a:srgbClr val="C00000"/>
        </a:solidFill>
      </dgm:spPr>
      <dgm:t>
        <a:bodyPr/>
        <a:lstStyle/>
        <a:p>
          <a:r>
            <a:rPr lang="en-US" sz="2400" dirty="0">
              <a:latin typeface="Arial" panose="020B0604020202020204" pitchFamily="34" charset="0"/>
              <a:cs typeface="Arial" panose="020B0604020202020204" pitchFamily="34" charset="0"/>
            </a:rPr>
            <a:t>NĂNG LỰC ĐẶC THÙ</a:t>
          </a:r>
        </a:p>
      </dgm:t>
    </dgm:pt>
    <dgm:pt modelId="{2498DDCF-CEA1-4D3C-B063-6F924192D11A}" type="parTrans" cxnId="{928F7BEA-1B1D-4224-B57F-5EA16BA6C813}">
      <dgm:prSet/>
      <dgm:spPr/>
      <dgm:t>
        <a:bodyPr/>
        <a:lstStyle/>
        <a:p>
          <a:endParaRPr lang="en-US"/>
        </a:p>
      </dgm:t>
    </dgm:pt>
    <dgm:pt modelId="{C5CA646E-4C20-4C3B-9C80-7BA14A0FB661}" type="sibTrans" cxnId="{928F7BEA-1B1D-4224-B57F-5EA16BA6C813}">
      <dgm:prSet/>
      <dgm:spPr/>
      <dgm:t>
        <a:bodyPr/>
        <a:lstStyle/>
        <a:p>
          <a:endParaRPr lang="en-US"/>
        </a:p>
      </dgm:t>
    </dgm:pt>
    <dgm:pt modelId="{2B2F0599-1262-4929-85CB-ECE5CF96DB05}">
      <dgm:prSet phldrT="[Text]" custT="1"/>
      <dgm:spPr/>
      <dgm:t>
        <a:bodyPr/>
        <a:lstStyle/>
        <a:p>
          <a:r>
            <a:rPr lang="en-US" sz="2000" dirty="0" err="1">
              <a:solidFill>
                <a:srgbClr val="FF0000"/>
              </a:solidFill>
              <a:latin typeface="Arial" panose="020B0604020202020204" pitchFamily="34" charset="0"/>
              <a:cs typeface="Arial" panose="020B0604020202020204" pitchFamily="34" charset="0"/>
            </a:rPr>
            <a:t>Nhân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ái</a:t>
          </a:r>
          <a:endParaRPr lang="en-US" sz="2000" dirty="0">
            <a:solidFill>
              <a:srgbClr val="FF0000"/>
            </a:solidFill>
            <a:latin typeface="Arial" panose="020B0604020202020204" pitchFamily="34" charset="0"/>
            <a:cs typeface="Arial" panose="020B0604020202020204" pitchFamily="34" charset="0"/>
          </a:endParaRPr>
        </a:p>
      </dgm:t>
    </dgm:pt>
    <dgm:pt modelId="{AA49E85F-E254-45D2-AB57-909F38BF836F}" type="parTrans" cxnId="{3CC92ADB-FE3D-455B-8128-3C0AB4E94BF4}">
      <dgm:prSet/>
      <dgm:spPr/>
      <dgm:t>
        <a:bodyPr/>
        <a:lstStyle/>
        <a:p>
          <a:endParaRPr lang="en-US"/>
        </a:p>
      </dgm:t>
    </dgm:pt>
    <dgm:pt modelId="{3A6E298F-AB3F-40BB-8EA3-A808DF1BCFA8}" type="sibTrans" cxnId="{3CC92ADB-FE3D-455B-8128-3C0AB4E94BF4}">
      <dgm:prSet/>
      <dgm:spPr/>
      <dgm:t>
        <a:bodyPr/>
        <a:lstStyle/>
        <a:p>
          <a:endParaRPr lang="en-US"/>
        </a:p>
      </dgm:t>
    </dgm:pt>
    <dgm:pt modelId="{8894D25F-090E-4C96-B4B2-E7DE1A1EAF0A}">
      <dgm:prSet phldrT="[Text]" custT="1"/>
      <dgm:spPr/>
      <dgm:t>
        <a:bodyPr/>
        <a:lstStyle/>
        <a:p>
          <a:r>
            <a:rPr lang="en-US" sz="2000" dirty="0" err="1">
              <a:solidFill>
                <a:srgbClr val="FF0000"/>
              </a:solidFill>
              <a:latin typeface="Arial" panose="020B0604020202020204" pitchFamily="34" charset="0"/>
              <a:cs typeface="Arial" panose="020B0604020202020204" pitchFamily="34" charset="0"/>
            </a:rPr>
            <a:t>Chăm</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chỉ</a:t>
          </a:r>
          <a:endParaRPr lang="en-US" sz="2000" dirty="0">
            <a:solidFill>
              <a:srgbClr val="FF0000"/>
            </a:solidFill>
            <a:latin typeface="Arial" panose="020B0604020202020204" pitchFamily="34" charset="0"/>
            <a:cs typeface="Arial" panose="020B0604020202020204" pitchFamily="34" charset="0"/>
          </a:endParaRPr>
        </a:p>
      </dgm:t>
    </dgm:pt>
    <dgm:pt modelId="{8C7B9468-775D-4199-A3A4-496D589932D1}" type="parTrans" cxnId="{969382FE-9AAB-4EC1-8F97-299B129DD31C}">
      <dgm:prSet/>
      <dgm:spPr/>
      <dgm:t>
        <a:bodyPr/>
        <a:lstStyle/>
        <a:p>
          <a:endParaRPr lang="en-US"/>
        </a:p>
      </dgm:t>
    </dgm:pt>
    <dgm:pt modelId="{1D1BD3BB-4CB2-409F-A923-0E07FB6A4A13}" type="sibTrans" cxnId="{969382FE-9AAB-4EC1-8F97-299B129DD31C}">
      <dgm:prSet/>
      <dgm:spPr/>
      <dgm:t>
        <a:bodyPr/>
        <a:lstStyle/>
        <a:p>
          <a:endParaRPr lang="en-US"/>
        </a:p>
      </dgm:t>
    </dgm:pt>
    <dgm:pt modelId="{E7D6BC16-72DD-4FD8-A1C2-B2489B33C74C}">
      <dgm:prSet phldrT="[Text]" custT="1"/>
      <dgm:spPr/>
      <dgm:t>
        <a:bodyPr/>
        <a:lstStyle/>
        <a:p>
          <a:r>
            <a:rPr lang="en-US" sz="2000" dirty="0" err="1">
              <a:solidFill>
                <a:srgbClr val="FF0000"/>
              </a:solidFill>
              <a:latin typeface="Arial" panose="020B0604020202020204" pitchFamily="34" charset="0"/>
              <a:cs typeface="Arial" panose="020B0604020202020204" pitchFamily="34" charset="0"/>
            </a:rPr>
            <a:t>Trung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thực</a:t>
          </a:r>
          <a:endParaRPr lang="en-US" sz="2000" dirty="0">
            <a:solidFill>
              <a:srgbClr val="FF0000"/>
            </a:solidFill>
            <a:latin typeface="Arial" panose="020B0604020202020204" pitchFamily="34" charset="0"/>
            <a:cs typeface="Arial" panose="020B0604020202020204" pitchFamily="34" charset="0"/>
          </a:endParaRPr>
        </a:p>
      </dgm:t>
    </dgm:pt>
    <dgm:pt modelId="{DE985C8D-3D62-482E-AC84-47A4DF80AE0B}" type="parTrans" cxnId="{4908A162-9A19-4AE2-AF61-31582F809499}">
      <dgm:prSet/>
      <dgm:spPr/>
      <dgm:t>
        <a:bodyPr/>
        <a:lstStyle/>
        <a:p>
          <a:endParaRPr lang="en-US"/>
        </a:p>
      </dgm:t>
    </dgm:pt>
    <dgm:pt modelId="{8B3FA82E-1908-4833-AA52-48E27EF35DCF}" type="sibTrans" cxnId="{4908A162-9A19-4AE2-AF61-31582F809499}">
      <dgm:prSet/>
      <dgm:spPr/>
      <dgm:t>
        <a:bodyPr/>
        <a:lstStyle/>
        <a:p>
          <a:endParaRPr lang="en-US"/>
        </a:p>
      </dgm:t>
    </dgm:pt>
    <dgm:pt modelId="{CB186BA7-8FC5-46AC-9823-995A5BB97C13}">
      <dgm:prSet phldrT="[Text]" custT="1"/>
      <dgm:spPr/>
      <dgm:t>
        <a:bodyPr/>
        <a:lstStyle/>
        <a:p>
          <a:r>
            <a:rPr lang="en-US" sz="2000" dirty="0" err="1">
              <a:solidFill>
                <a:srgbClr val="FF0000"/>
              </a:solidFill>
              <a:latin typeface="Arial" panose="020B0604020202020204" pitchFamily="34" charset="0"/>
              <a:cs typeface="Arial" panose="020B0604020202020204" pitchFamily="34" charset="0"/>
            </a:rPr>
            <a:t>Trách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nhiệm</a:t>
          </a:r>
          <a:endParaRPr lang="en-US" sz="2000" dirty="0">
            <a:solidFill>
              <a:srgbClr val="FF0000"/>
            </a:solidFill>
            <a:latin typeface="Arial" panose="020B0604020202020204" pitchFamily="34" charset="0"/>
            <a:cs typeface="Arial" panose="020B0604020202020204" pitchFamily="34" charset="0"/>
          </a:endParaRPr>
        </a:p>
      </dgm:t>
    </dgm:pt>
    <dgm:pt modelId="{24F583D8-0C46-44D8-B006-4E54CEBA0458}" type="parTrans" cxnId="{01C09AB3-40BC-4662-B92A-3DAE6D3C7189}">
      <dgm:prSet/>
      <dgm:spPr/>
      <dgm:t>
        <a:bodyPr/>
        <a:lstStyle/>
        <a:p>
          <a:endParaRPr lang="en-US"/>
        </a:p>
      </dgm:t>
    </dgm:pt>
    <dgm:pt modelId="{D26DC90A-71B4-43BF-99FD-8743E3482BF9}" type="sibTrans" cxnId="{01C09AB3-40BC-4662-B92A-3DAE6D3C7189}">
      <dgm:prSet/>
      <dgm:spPr/>
      <dgm:t>
        <a:bodyPr/>
        <a:lstStyle/>
        <a:p>
          <a:endParaRPr lang="en-US"/>
        </a:p>
      </dgm:t>
    </dgm:pt>
    <dgm:pt modelId="{C5BB7AB9-3D01-4ADF-8793-F16DDAAC6ED1}" type="pres">
      <dgm:prSet presAssocID="{35D8E46A-CF6F-4C1C-B236-223AFEB667D2}" presName="composite" presStyleCnt="0">
        <dgm:presLayoutVars>
          <dgm:chMax val="5"/>
          <dgm:dir/>
          <dgm:animLvl val="ctr"/>
          <dgm:resizeHandles val="exact"/>
        </dgm:presLayoutVars>
      </dgm:prSet>
      <dgm:spPr/>
      <dgm:t>
        <a:bodyPr/>
        <a:lstStyle/>
        <a:p>
          <a:endParaRPr lang="en-US"/>
        </a:p>
      </dgm:t>
    </dgm:pt>
    <dgm:pt modelId="{0035510C-4A4F-43BD-9138-E99EF8CD9205}" type="pres">
      <dgm:prSet presAssocID="{35D8E46A-CF6F-4C1C-B236-223AFEB667D2}" presName="cycle" presStyleCnt="0"/>
      <dgm:spPr/>
    </dgm:pt>
    <dgm:pt modelId="{06F4DCD1-8629-4B6D-88F0-70B156869D63}" type="pres">
      <dgm:prSet presAssocID="{35D8E46A-CF6F-4C1C-B236-223AFEB667D2}" presName="centerShape" presStyleCnt="0"/>
      <dgm:spPr/>
    </dgm:pt>
    <dgm:pt modelId="{DBB0D584-648B-46EB-9A38-B56A4A8EF145}" type="pres">
      <dgm:prSet presAssocID="{35D8E46A-CF6F-4C1C-B236-223AFEB667D2}" presName="connSite" presStyleLbl="node1" presStyleIdx="0" presStyleCnt="4"/>
      <dgm:spPr/>
    </dgm:pt>
    <dgm:pt modelId="{F180EAC6-E301-443D-8744-89AECF529207}" type="pres">
      <dgm:prSet presAssocID="{35D8E46A-CF6F-4C1C-B236-223AFEB667D2}" presName="visible" presStyleLbl="node1" presStyleIdx="0" presStyleCnt="4" custLinFactNeighborX="-577" custLinFactNeighborY="2395"/>
      <dgm:spPr>
        <a:solidFill>
          <a:schemeClr val="accent1"/>
        </a:solidFill>
      </dgm:spPr>
    </dgm:pt>
    <dgm:pt modelId="{A7F8D17C-2ECE-4075-804E-17EC70DFD91C}" type="pres">
      <dgm:prSet presAssocID="{F4DF39E3-42CB-42CF-9F9F-F94DAB4393D5}" presName="Name25" presStyleLbl="parChTrans1D1" presStyleIdx="0" presStyleCnt="3"/>
      <dgm:spPr/>
      <dgm:t>
        <a:bodyPr/>
        <a:lstStyle/>
        <a:p>
          <a:endParaRPr lang="en-US"/>
        </a:p>
      </dgm:t>
    </dgm:pt>
    <dgm:pt modelId="{03CC9E99-72B0-436C-91C6-1C0DF797E3A5}" type="pres">
      <dgm:prSet presAssocID="{717141FC-F250-46AE-A479-B585BC757595}" presName="node" presStyleCnt="0"/>
      <dgm:spPr/>
    </dgm:pt>
    <dgm:pt modelId="{BB837FC4-3B87-4453-B45F-66E6E469ADAF}" type="pres">
      <dgm:prSet presAssocID="{717141FC-F250-46AE-A479-B585BC757595}" presName="parentNode" presStyleLbl="node1" presStyleIdx="1" presStyleCnt="4" custScaleX="103033" custLinFactNeighborX="33966" custLinFactNeighborY="13033">
        <dgm:presLayoutVars>
          <dgm:chMax val="1"/>
          <dgm:bulletEnabled val="1"/>
        </dgm:presLayoutVars>
      </dgm:prSet>
      <dgm:spPr/>
      <dgm:t>
        <a:bodyPr/>
        <a:lstStyle/>
        <a:p>
          <a:endParaRPr lang="en-US"/>
        </a:p>
      </dgm:t>
    </dgm:pt>
    <dgm:pt modelId="{68A875E2-4806-4EFD-B0F2-C9F7C8612215}" type="pres">
      <dgm:prSet presAssocID="{717141FC-F250-46AE-A479-B585BC757595}" presName="childNode" presStyleLbl="revTx" presStyleIdx="0" presStyleCnt="1">
        <dgm:presLayoutVars>
          <dgm:bulletEnabled val="1"/>
        </dgm:presLayoutVars>
      </dgm:prSet>
      <dgm:spPr/>
      <dgm:t>
        <a:bodyPr/>
        <a:lstStyle/>
        <a:p>
          <a:endParaRPr lang="en-US"/>
        </a:p>
      </dgm:t>
    </dgm:pt>
    <dgm:pt modelId="{0D034964-582F-4D40-A89F-55ED96548A0A}" type="pres">
      <dgm:prSet presAssocID="{9411E73B-D3F7-48C0-B0AF-939C39669C65}" presName="Name25" presStyleLbl="parChTrans1D1" presStyleIdx="1" presStyleCnt="3"/>
      <dgm:spPr/>
      <dgm:t>
        <a:bodyPr/>
        <a:lstStyle/>
        <a:p>
          <a:endParaRPr lang="en-US"/>
        </a:p>
      </dgm:t>
    </dgm:pt>
    <dgm:pt modelId="{E7E04D91-7434-4952-9737-96E66F5FF62B}" type="pres">
      <dgm:prSet presAssocID="{8B63554B-AC51-4B29-BDC5-072295EA260C}" presName="node" presStyleCnt="0"/>
      <dgm:spPr/>
    </dgm:pt>
    <dgm:pt modelId="{0C884116-4B48-407F-88DA-5D0BD7639A27}" type="pres">
      <dgm:prSet presAssocID="{8B63554B-AC51-4B29-BDC5-072295EA260C}" presName="parentNode" presStyleLbl="node1" presStyleIdx="2" presStyleCnt="4" custScaleX="126054" custLinFactNeighborX="28961" custLinFactNeighborY="15090">
        <dgm:presLayoutVars>
          <dgm:chMax val="1"/>
          <dgm:bulletEnabled val="1"/>
        </dgm:presLayoutVars>
      </dgm:prSet>
      <dgm:spPr/>
      <dgm:t>
        <a:bodyPr/>
        <a:lstStyle/>
        <a:p>
          <a:endParaRPr lang="en-US"/>
        </a:p>
      </dgm:t>
    </dgm:pt>
    <dgm:pt modelId="{7C216F70-434A-4A02-95CA-86A54800161B}" type="pres">
      <dgm:prSet presAssocID="{8B63554B-AC51-4B29-BDC5-072295EA260C}" presName="childNode" presStyleLbl="revTx" presStyleIdx="0" presStyleCnt="1">
        <dgm:presLayoutVars>
          <dgm:bulletEnabled val="1"/>
        </dgm:presLayoutVars>
      </dgm:prSet>
      <dgm:spPr/>
    </dgm:pt>
    <dgm:pt modelId="{AF81985C-7FD9-4D40-AFC3-322DBC056167}" type="pres">
      <dgm:prSet presAssocID="{2498DDCF-CEA1-4D3C-B063-6F924192D11A}" presName="Name25" presStyleLbl="parChTrans1D1" presStyleIdx="2" presStyleCnt="3"/>
      <dgm:spPr/>
      <dgm:t>
        <a:bodyPr/>
        <a:lstStyle/>
        <a:p>
          <a:endParaRPr lang="en-US"/>
        </a:p>
      </dgm:t>
    </dgm:pt>
    <dgm:pt modelId="{524F4DCA-0818-42F2-BB0F-19C4C13D4074}" type="pres">
      <dgm:prSet presAssocID="{5E83E29C-4E93-4984-BA30-607F3E194370}" presName="node" presStyleCnt="0"/>
      <dgm:spPr/>
    </dgm:pt>
    <dgm:pt modelId="{6F03EC8D-BA59-4995-BB36-ABFFBE992B30}" type="pres">
      <dgm:prSet presAssocID="{5E83E29C-4E93-4984-BA30-607F3E194370}" presName="parentNode" presStyleLbl="node1" presStyleIdx="3" presStyleCnt="4" custScaleX="125706">
        <dgm:presLayoutVars>
          <dgm:chMax val="1"/>
          <dgm:bulletEnabled val="1"/>
        </dgm:presLayoutVars>
      </dgm:prSet>
      <dgm:spPr/>
      <dgm:t>
        <a:bodyPr/>
        <a:lstStyle/>
        <a:p>
          <a:endParaRPr lang="en-US"/>
        </a:p>
      </dgm:t>
    </dgm:pt>
    <dgm:pt modelId="{591C2B0E-C2E0-4394-9ACF-7D4B53713AFD}" type="pres">
      <dgm:prSet presAssocID="{5E83E29C-4E93-4984-BA30-607F3E194370}" presName="childNode" presStyleLbl="revTx" presStyleIdx="0" presStyleCnt="1">
        <dgm:presLayoutVars>
          <dgm:bulletEnabled val="1"/>
        </dgm:presLayoutVars>
      </dgm:prSet>
      <dgm:spPr/>
    </dgm:pt>
  </dgm:ptLst>
  <dgm:cxnLst>
    <dgm:cxn modelId="{5F28F897-AD5B-4680-BDC9-26BF67A52672}" type="presOf" srcId="{35D8E46A-CF6F-4C1C-B236-223AFEB667D2}" destId="{C5BB7AB9-3D01-4ADF-8793-F16DDAAC6ED1}" srcOrd="0" destOrd="0" presId="urn:microsoft.com/office/officeart/2005/8/layout/radial2"/>
    <dgm:cxn modelId="{F10EB1A5-5E7A-49E0-8399-E1F8F331941E}" type="presOf" srcId="{CB186BA7-8FC5-46AC-9823-995A5BB97C13}" destId="{68A875E2-4806-4EFD-B0F2-C9F7C8612215}" srcOrd="0" destOrd="4" presId="urn:microsoft.com/office/officeart/2005/8/layout/radial2"/>
    <dgm:cxn modelId="{510391F4-2CC0-4AA8-A875-B7CDF9815856}" type="presOf" srcId="{59ED42A8-7319-4B10-B5FA-C1987DB9B110}" destId="{68A875E2-4806-4EFD-B0F2-C9F7C8612215}" srcOrd="0" destOrd="0" presId="urn:microsoft.com/office/officeart/2005/8/layout/radial2"/>
    <dgm:cxn modelId="{DABFB5BD-61E7-400A-8FEB-A9BAABFEA8B1}" type="presOf" srcId="{717141FC-F250-46AE-A479-B585BC757595}" destId="{BB837FC4-3B87-4453-B45F-66E6E469ADAF}" srcOrd="0" destOrd="0" presId="urn:microsoft.com/office/officeart/2005/8/layout/radial2"/>
    <dgm:cxn modelId="{ED04E269-A1E5-4791-BF46-C86ED077A87B}" type="presOf" srcId="{8894D25F-090E-4C96-B4B2-E7DE1A1EAF0A}" destId="{68A875E2-4806-4EFD-B0F2-C9F7C8612215}" srcOrd="0" destOrd="2" presId="urn:microsoft.com/office/officeart/2005/8/layout/radial2"/>
    <dgm:cxn modelId="{52CB5BA6-1371-4274-BB45-E5D515307C27}" type="presOf" srcId="{F4DF39E3-42CB-42CF-9F9F-F94DAB4393D5}" destId="{A7F8D17C-2ECE-4075-804E-17EC70DFD91C}" srcOrd="0" destOrd="0" presId="urn:microsoft.com/office/officeart/2005/8/layout/radial2"/>
    <dgm:cxn modelId="{DDC29333-1225-4D70-B998-2288F7A343E5}" type="presOf" srcId="{8B63554B-AC51-4B29-BDC5-072295EA260C}" destId="{0C884116-4B48-407F-88DA-5D0BD7639A27}" srcOrd="0" destOrd="0" presId="urn:microsoft.com/office/officeart/2005/8/layout/radial2"/>
    <dgm:cxn modelId="{DA2FCBD4-5D79-49F8-B5C1-F66B1ED69F41}" type="presOf" srcId="{5E83E29C-4E93-4984-BA30-607F3E194370}" destId="{6F03EC8D-BA59-4995-BB36-ABFFBE992B30}" srcOrd="0" destOrd="0" presId="urn:microsoft.com/office/officeart/2005/8/layout/radial2"/>
    <dgm:cxn modelId="{156E5F94-8E59-42FC-8647-30DE8ED45133}" srcId="{35D8E46A-CF6F-4C1C-B236-223AFEB667D2}" destId="{8B63554B-AC51-4B29-BDC5-072295EA260C}" srcOrd="1" destOrd="0" parTransId="{9411E73B-D3F7-48C0-B0AF-939C39669C65}" sibTransId="{CFEF1909-AFCB-498D-A8C4-68E9DC122AF6}"/>
    <dgm:cxn modelId="{15C40B75-5025-464A-B55A-4A57AA7D7B3E}" type="presOf" srcId="{9411E73B-D3F7-48C0-B0AF-939C39669C65}" destId="{0D034964-582F-4D40-A89F-55ED96548A0A}" srcOrd="0" destOrd="0" presId="urn:microsoft.com/office/officeart/2005/8/layout/radial2"/>
    <dgm:cxn modelId="{969382FE-9AAB-4EC1-8F97-299B129DD31C}" srcId="{717141FC-F250-46AE-A479-B585BC757595}" destId="{8894D25F-090E-4C96-B4B2-E7DE1A1EAF0A}" srcOrd="2" destOrd="0" parTransId="{8C7B9468-775D-4199-A3A4-496D589932D1}" sibTransId="{1D1BD3BB-4CB2-409F-A923-0E07FB6A4A13}"/>
    <dgm:cxn modelId="{01C09AB3-40BC-4662-B92A-3DAE6D3C7189}" srcId="{717141FC-F250-46AE-A479-B585BC757595}" destId="{CB186BA7-8FC5-46AC-9823-995A5BB97C13}" srcOrd="4" destOrd="0" parTransId="{24F583D8-0C46-44D8-B006-4E54CEBA0458}" sibTransId="{D26DC90A-71B4-43BF-99FD-8743E3482BF9}"/>
    <dgm:cxn modelId="{3CC92ADB-FE3D-455B-8128-3C0AB4E94BF4}" srcId="{717141FC-F250-46AE-A479-B585BC757595}" destId="{2B2F0599-1262-4929-85CB-ECE5CF96DB05}" srcOrd="1" destOrd="0" parTransId="{AA49E85F-E254-45D2-AB57-909F38BF836F}" sibTransId="{3A6E298F-AB3F-40BB-8EA3-A808DF1BCFA8}"/>
    <dgm:cxn modelId="{32F3AB6B-2FA3-42D2-BBFA-06ADDEB211FC}" srcId="{717141FC-F250-46AE-A479-B585BC757595}" destId="{59ED42A8-7319-4B10-B5FA-C1987DB9B110}" srcOrd="0" destOrd="0" parTransId="{EA24FE3A-6E0C-4AAD-AB20-D15B9FD94080}" sibTransId="{2A4E85EF-9D2D-47CB-96F5-3ED874E54092}"/>
    <dgm:cxn modelId="{0AB80146-25C7-4120-8314-41CE9363E43B}" type="presOf" srcId="{E7D6BC16-72DD-4FD8-A1C2-B2489B33C74C}" destId="{68A875E2-4806-4EFD-B0F2-C9F7C8612215}" srcOrd="0" destOrd="3" presId="urn:microsoft.com/office/officeart/2005/8/layout/radial2"/>
    <dgm:cxn modelId="{604C8ADA-C39A-43D9-A370-80DBEC4A9408}" type="presOf" srcId="{2B2F0599-1262-4929-85CB-ECE5CF96DB05}" destId="{68A875E2-4806-4EFD-B0F2-C9F7C8612215}" srcOrd="0" destOrd="1" presId="urn:microsoft.com/office/officeart/2005/8/layout/radial2"/>
    <dgm:cxn modelId="{928F7BEA-1B1D-4224-B57F-5EA16BA6C813}" srcId="{35D8E46A-CF6F-4C1C-B236-223AFEB667D2}" destId="{5E83E29C-4E93-4984-BA30-607F3E194370}" srcOrd="2" destOrd="0" parTransId="{2498DDCF-CEA1-4D3C-B063-6F924192D11A}" sibTransId="{C5CA646E-4C20-4C3B-9C80-7BA14A0FB661}"/>
    <dgm:cxn modelId="{157983F4-0570-4379-9082-B85851C1D253}" srcId="{35D8E46A-CF6F-4C1C-B236-223AFEB667D2}" destId="{717141FC-F250-46AE-A479-B585BC757595}" srcOrd="0" destOrd="0" parTransId="{F4DF39E3-42CB-42CF-9F9F-F94DAB4393D5}" sibTransId="{4698301C-9DE7-4DF5-8D9E-1AB92E04666D}"/>
    <dgm:cxn modelId="{4908A162-9A19-4AE2-AF61-31582F809499}" srcId="{717141FC-F250-46AE-A479-B585BC757595}" destId="{E7D6BC16-72DD-4FD8-A1C2-B2489B33C74C}" srcOrd="3" destOrd="0" parTransId="{DE985C8D-3D62-482E-AC84-47A4DF80AE0B}" sibTransId="{8B3FA82E-1908-4833-AA52-48E27EF35DCF}"/>
    <dgm:cxn modelId="{4FACFE15-FEAD-463D-8FBF-16663491FA73}" type="presOf" srcId="{2498DDCF-CEA1-4D3C-B063-6F924192D11A}" destId="{AF81985C-7FD9-4D40-AFC3-322DBC056167}" srcOrd="0" destOrd="0" presId="urn:microsoft.com/office/officeart/2005/8/layout/radial2"/>
    <dgm:cxn modelId="{1EC47E98-4B8B-4FE0-9C0D-997238F96472}" type="presParOf" srcId="{C5BB7AB9-3D01-4ADF-8793-F16DDAAC6ED1}" destId="{0035510C-4A4F-43BD-9138-E99EF8CD9205}" srcOrd="0" destOrd="0" presId="urn:microsoft.com/office/officeart/2005/8/layout/radial2"/>
    <dgm:cxn modelId="{B5272360-B39D-4FBE-A99B-13264E8E6155}" type="presParOf" srcId="{0035510C-4A4F-43BD-9138-E99EF8CD9205}" destId="{06F4DCD1-8629-4B6D-88F0-70B156869D63}" srcOrd="0" destOrd="0" presId="urn:microsoft.com/office/officeart/2005/8/layout/radial2"/>
    <dgm:cxn modelId="{76160FC3-A168-44DE-833E-798E954FD37F}" type="presParOf" srcId="{06F4DCD1-8629-4B6D-88F0-70B156869D63}" destId="{DBB0D584-648B-46EB-9A38-B56A4A8EF145}" srcOrd="0" destOrd="0" presId="urn:microsoft.com/office/officeart/2005/8/layout/radial2"/>
    <dgm:cxn modelId="{F207FC5A-D2DA-4177-98D7-184B9DF6ACF8}" type="presParOf" srcId="{06F4DCD1-8629-4B6D-88F0-70B156869D63}" destId="{F180EAC6-E301-443D-8744-89AECF529207}" srcOrd="1" destOrd="0" presId="urn:microsoft.com/office/officeart/2005/8/layout/radial2"/>
    <dgm:cxn modelId="{861D5B9E-0B89-40DA-8077-C48CBED1A764}" type="presParOf" srcId="{0035510C-4A4F-43BD-9138-E99EF8CD9205}" destId="{A7F8D17C-2ECE-4075-804E-17EC70DFD91C}" srcOrd="1" destOrd="0" presId="urn:microsoft.com/office/officeart/2005/8/layout/radial2"/>
    <dgm:cxn modelId="{81425892-1C4C-4078-A82F-29C4075D0584}" type="presParOf" srcId="{0035510C-4A4F-43BD-9138-E99EF8CD9205}" destId="{03CC9E99-72B0-436C-91C6-1C0DF797E3A5}" srcOrd="2" destOrd="0" presId="urn:microsoft.com/office/officeart/2005/8/layout/radial2"/>
    <dgm:cxn modelId="{7146635F-5624-4F84-978D-DAB4F1BFED6C}" type="presParOf" srcId="{03CC9E99-72B0-436C-91C6-1C0DF797E3A5}" destId="{BB837FC4-3B87-4453-B45F-66E6E469ADAF}" srcOrd="0" destOrd="0" presId="urn:microsoft.com/office/officeart/2005/8/layout/radial2"/>
    <dgm:cxn modelId="{08BE6C78-765B-4A0F-95F8-D357EA385D78}" type="presParOf" srcId="{03CC9E99-72B0-436C-91C6-1C0DF797E3A5}" destId="{68A875E2-4806-4EFD-B0F2-C9F7C8612215}" srcOrd="1" destOrd="0" presId="urn:microsoft.com/office/officeart/2005/8/layout/radial2"/>
    <dgm:cxn modelId="{7EF9E7C8-1673-4343-8772-9003D75B6E61}" type="presParOf" srcId="{0035510C-4A4F-43BD-9138-E99EF8CD9205}" destId="{0D034964-582F-4D40-A89F-55ED96548A0A}" srcOrd="3" destOrd="0" presId="urn:microsoft.com/office/officeart/2005/8/layout/radial2"/>
    <dgm:cxn modelId="{95D809A8-B031-4D16-98F5-BBFAE2B9D689}" type="presParOf" srcId="{0035510C-4A4F-43BD-9138-E99EF8CD9205}" destId="{E7E04D91-7434-4952-9737-96E66F5FF62B}" srcOrd="4" destOrd="0" presId="urn:microsoft.com/office/officeart/2005/8/layout/radial2"/>
    <dgm:cxn modelId="{2E0A7F58-8442-4877-A1A8-8973B4621F68}" type="presParOf" srcId="{E7E04D91-7434-4952-9737-96E66F5FF62B}" destId="{0C884116-4B48-407F-88DA-5D0BD7639A27}" srcOrd="0" destOrd="0" presId="urn:microsoft.com/office/officeart/2005/8/layout/radial2"/>
    <dgm:cxn modelId="{141B8104-840B-4667-B460-3EF5B9F71408}" type="presParOf" srcId="{E7E04D91-7434-4952-9737-96E66F5FF62B}" destId="{7C216F70-434A-4A02-95CA-86A54800161B}" srcOrd="1" destOrd="0" presId="urn:microsoft.com/office/officeart/2005/8/layout/radial2"/>
    <dgm:cxn modelId="{E6164865-C305-4627-B93D-D58449838916}" type="presParOf" srcId="{0035510C-4A4F-43BD-9138-E99EF8CD9205}" destId="{AF81985C-7FD9-4D40-AFC3-322DBC056167}" srcOrd="5" destOrd="0" presId="urn:microsoft.com/office/officeart/2005/8/layout/radial2"/>
    <dgm:cxn modelId="{9267B3A2-FD21-4A57-BD8C-B594C9315687}" type="presParOf" srcId="{0035510C-4A4F-43BD-9138-E99EF8CD9205}" destId="{524F4DCA-0818-42F2-BB0F-19C4C13D4074}" srcOrd="6" destOrd="0" presId="urn:microsoft.com/office/officeart/2005/8/layout/radial2"/>
    <dgm:cxn modelId="{E4934E3C-FDBD-4687-A0EC-A1A1D7C1B67F}" type="presParOf" srcId="{524F4DCA-0818-42F2-BB0F-19C4C13D4074}" destId="{6F03EC8D-BA59-4995-BB36-ABFFBE992B30}" srcOrd="0" destOrd="0" presId="urn:microsoft.com/office/officeart/2005/8/layout/radial2"/>
    <dgm:cxn modelId="{3C6CE514-FEEA-4F80-857F-1608532C764B}" type="presParOf" srcId="{524F4DCA-0818-42F2-BB0F-19C4C13D4074}" destId="{591C2B0E-C2E0-4394-9ACF-7D4B53713AFD}" srcOrd="1" destOrd="0" presId="urn:microsoft.com/office/officeart/2005/8/layout/radial2"/>
  </dgm:cxnLst>
  <dgm:bg>
    <a:solidFill>
      <a:schemeClr val="accent6">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25AFB8-B515-4130-8C15-97E3022F38FE}" type="doc">
      <dgm:prSet loTypeId="urn:microsoft.com/office/officeart/2005/8/layout/vList3" loCatId="list" qsTypeId="urn:microsoft.com/office/officeart/2005/8/quickstyle/simple1" qsCatId="simple" csTypeId="urn:microsoft.com/office/officeart/2005/8/colors/accent0_1" csCatId="mainScheme" phldr="1"/>
      <dgm:spPr/>
    </dgm:pt>
    <dgm:pt modelId="{B9ABF4A7-C6CB-4F9C-8AC0-CC32411C3790}">
      <dgm:prSet phldrT="[Văn bản]"/>
      <dgm:spPr/>
      <dgm:t>
        <a:bodyPr/>
        <a:lstStyle/>
        <a:p>
          <a:r>
            <a:rPr lang="en-US">
              <a:latin typeface="Times New Roman"/>
              <a:ea typeface="Times New Roman"/>
              <a:sym typeface="Symbol"/>
            </a:rPr>
            <a:t> </a:t>
          </a:r>
          <a:r>
            <a:rPr lang="en-US" b="1">
              <a:latin typeface="Times New Roman"/>
              <a:ea typeface="Times New Roman"/>
            </a:rPr>
            <a:t>Gợi mở </a:t>
          </a:r>
          <a:endParaRPr lang="en-US"/>
        </a:p>
      </dgm:t>
    </dgm:pt>
    <dgm:pt modelId="{2CAC5949-48A1-4FF7-899D-B60340C692B6}" type="parTrans" cxnId="{7CB82C41-0F10-430F-91C0-5604357158BA}">
      <dgm:prSet/>
      <dgm:spPr/>
      <dgm:t>
        <a:bodyPr/>
        <a:lstStyle/>
        <a:p>
          <a:endParaRPr lang="en-US"/>
        </a:p>
      </dgm:t>
    </dgm:pt>
    <dgm:pt modelId="{C6967E7E-38EC-4EC6-BD97-A30F3DC782A5}" type="sibTrans" cxnId="{7CB82C41-0F10-430F-91C0-5604357158BA}">
      <dgm:prSet/>
      <dgm:spPr/>
      <dgm:t>
        <a:bodyPr/>
        <a:lstStyle/>
        <a:p>
          <a:endParaRPr lang="en-US"/>
        </a:p>
      </dgm:t>
    </dgm:pt>
    <dgm:pt modelId="{EA96816E-AD00-48A2-AC5D-EB4E5B3B0C11}">
      <dgm:prSet phldrT="[Văn bản]"/>
      <dgm:spPr/>
      <dgm:t>
        <a:bodyPr/>
        <a:lstStyle/>
        <a:p>
          <a:r>
            <a:rPr lang="en-US">
              <a:latin typeface="Times New Roman"/>
              <a:ea typeface="Times New Roman"/>
              <a:sym typeface="Symbol"/>
            </a:rPr>
            <a:t> </a:t>
          </a:r>
          <a:r>
            <a:rPr lang="en-US" b="1">
              <a:latin typeface="Times New Roman"/>
              <a:ea typeface="Times New Roman"/>
            </a:rPr>
            <a:t>Củng cố </a:t>
          </a:r>
          <a:endParaRPr lang="en-US"/>
        </a:p>
      </dgm:t>
    </dgm:pt>
    <dgm:pt modelId="{19A1D544-F895-4E68-B27D-9C9EB02A6187}" type="parTrans" cxnId="{572B5E10-0F91-40A0-9F2D-C6B4CCAA6724}">
      <dgm:prSet/>
      <dgm:spPr/>
      <dgm:t>
        <a:bodyPr/>
        <a:lstStyle/>
        <a:p>
          <a:endParaRPr lang="en-US"/>
        </a:p>
      </dgm:t>
    </dgm:pt>
    <dgm:pt modelId="{6050C342-A82A-45D9-B952-9F0002E2CDE7}" type="sibTrans" cxnId="{572B5E10-0F91-40A0-9F2D-C6B4CCAA6724}">
      <dgm:prSet/>
      <dgm:spPr/>
      <dgm:t>
        <a:bodyPr/>
        <a:lstStyle/>
        <a:p>
          <a:endParaRPr lang="en-US"/>
        </a:p>
      </dgm:t>
    </dgm:pt>
    <dgm:pt modelId="{6C385127-8951-4AFA-95B1-35C82CDC5488}">
      <dgm:prSet phldrT="[Văn bản]"/>
      <dgm:spPr/>
      <dgm:t>
        <a:bodyPr/>
        <a:lstStyle/>
        <a:p>
          <a:r>
            <a:rPr lang="en-US">
              <a:latin typeface="Times New Roman"/>
              <a:ea typeface="Times New Roman"/>
              <a:sym typeface="Symbol"/>
            </a:rPr>
            <a:t> </a:t>
          </a:r>
          <a:r>
            <a:rPr lang="en-US" b="1">
              <a:latin typeface="Times New Roman"/>
              <a:ea typeface="Times New Roman"/>
              <a:sym typeface="Symbol"/>
            </a:rPr>
            <a:t>T</a:t>
          </a:r>
          <a:r>
            <a:rPr lang="en-US" b="1">
              <a:latin typeface="Times New Roman"/>
              <a:ea typeface="Times New Roman"/>
            </a:rPr>
            <a:t>ổng kết</a:t>
          </a:r>
          <a:endParaRPr lang="en-US"/>
        </a:p>
      </dgm:t>
    </dgm:pt>
    <dgm:pt modelId="{47D3D7CC-8AD3-4D03-A841-EE7927B7DB18}" type="parTrans" cxnId="{07E545EE-3CFB-4086-B36B-18BDAAD42994}">
      <dgm:prSet/>
      <dgm:spPr/>
      <dgm:t>
        <a:bodyPr/>
        <a:lstStyle/>
        <a:p>
          <a:endParaRPr lang="en-US"/>
        </a:p>
      </dgm:t>
    </dgm:pt>
    <dgm:pt modelId="{C46D8F0C-32CA-41FF-829F-E17B633A7EC1}" type="sibTrans" cxnId="{07E545EE-3CFB-4086-B36B-18BDAAD42994}">
      <dgm:prSet/>
      <dgm:spPr/>
      <dgm:t>
        <a:bodyPr/>
        <a:lstStyle/>
        <a:p>
          <a:endParaRPr lang="en-US"/>
        </a:p>
      </dgm:t>
    </dgm:pt>
    <dgm:pt modelId="{5917FA81-CA9E-4FAE-A83C-1357D0F6AEAF}">
      <dgm:prSet/>
      <dgm:spPr/>
      <dgm:t>
        <a:bodyPr/>
        <a:lstStyle/>
        <a:p>
          <a:r>
            <a:rPr lang="en-US">
              <a:latin typeface="Times New Roman"/>
              <a:ea typeface="Times New Roman"/>
              <a:sym typeface="Symbol"/>
            </a:rPr>
            <a:t> </a:t>
          </a:r>
          <a:r>
            <a:rPr lang="en-US" b="1">
              <a:latin typeface="Times New Roman"/>
              <a:ea typeface="Times New Roman"/>
            </a:rPr>
            <a:t>Kiểm tra</a:t>
          </a:r>
          <a:endParaRPr lang="en-US"/>
        </a:p>
      </dgm:t>
    </dgm:pt>
    <dgm:pt modelId="{7FEC9F1F-AA74-4B86-9C82-E7388C66C902}" type="parTrans" cxnId="{837DB005-91FC-4925-9DFB-2F18D6D2699A}">
      <dgm:prSet/>
      <dgm:spPr/>
      <dgm:t>
        <a:bodyPr/>
        <a:lstStyle/>
        <a:p>
          <a:endParaRPr lang="en-US"/>
        </a:p>
      </dgm:t>
    </dgm:pt>
    <dgm:pt modelId="{1EB6F29B-4949-455F-99BD-88C52BBB59EA}" type="sibTrans" cxnId="{837DB005-91FC-4925-9DFB-2F18D6D2699A}">
      <dgm:prSet/>
      <dgm:spPr/>
      <dgm:t>
        <a:bodyPr/>
        <a:lstStyle/>
        <a:p>
          <a:endParaRPr lang="en-US"/>
        </a:p>
      </dgm:t>
    </dgm:pt>
    <dgm:pt modelId="{A963764E-CDFB-4188-BA4B-544B346BDFB9}" type="pres">
      <dgm:prSet presAssocID="{3125AFB8-B515-4130-8C15-97E3022F38FE}" presName="linearFlow" presStyleCnt="0">
        <dgm:presLayoutVars>
          <dgm:dir/>
          <dgm:resizeHandles val="exact"/>
        </dgm:presLayoutVars>
      </dgm:prSet>
      <dgm:spPr/>
    </dgm:pt>
    <dgm:pt modelId="{69BCC51C-8591-4991-82EE-0CB55CE34581}" type="pres">
      <dgm:prSet presAssocID="{B9ABF4A7-C6CB-4F9C-8AC0-CC32411C3790}" presName="composite" presStyleCnt="0"/>
      <dgm:spPr/>
    </dgm:pt>
    <dgm:pt modelId="{7443A463-55B2-4DA7-A9A5-C0097176463F}" type="pres">
      <dgm:prSet presAssocID="{B9ABF4A7-C6CB-4F9C-8AC0-CC32411C3790}" presName="imgShp" presStyleLbl="fgImgPlace1" presStyleIdx="0" presStyleCnt="4"/>
      <dgm:spPr/>
    </dgm:pt>
    <dgm:pt modelId="{E0E3459A-2200-4FCA-A320-AC2787D3C96E}" type="pres">
      <dgm:prSet presAssocID="{B9ABF4A7-C6CB-4F9C-8AC0-CC32411C3790}" presName="txShp" presStyleLbl="node1" presStyleIdx="0" presStyleCnt="4">
        <dgm:presLayoutVars>
          <dgm:bulletEnabled val="1"/>
        </dgm:presLayoutVars>
      </dgm:prSet>
      <dgm:spPr/>
      <dgm:t>
        <a:bodyPr/>
        <a:lstStyle/>
        <a:p>
          <a:endParaRPr lang="en-US"/>
        </a:p>
      </dgm:t>
    </dgm:pt>
    <dgm:pt modelId="{AAEEF5A2-83A4-4F77-8941-C61BC1E907FF}" type="pres">
      <dgm:prSet presAssocID="{C6967E7E-38EC-4EC6-BD97-A30F3DC782A5}" presName="spacing" presStyleCnt="0"/>
      <dgm:spPr/>
    </dgm:pt>
    <dgm:pt modelId="{23BE9E0F-8880-4E1E-BC66-6D02B1F079F7}" type="pres">
      <dgm:prSet presAssocID="{EA96816E-AD00-48A2-AC5D-EB4E5B3B0C11}" presName="composite" presStyleCnt="0"/>
      <dgm:spPr/>
    </dgm:pt>
    <dgm:pt modelId="{B3DDC980-C2E6-406A-ABE6-033906CE420C}" type="pres">
      <dgm:prSet presAssocID="{EA96816E-AD00-48A2-AC5D-EB4E5B3B0C11}" presName="imgShp" presStyleLbl="fgImgPlace1" presStyleIdx="1" presStyleCnt="4"/>
      <dgm:spPr/>
    </dgm:pt>
    <dgm:pt modelId="{9709DE5A-B18C-4124-9EBA-294324F2915A}" type="pres">
      <dgm:prSet presAssocID="{EA96816E-AD00-48A2-AC5D-EB4E5B3B0C11}" presName="txShp" presStyleLbl="node1" presStyleIdx="1" presStyleCnt="4">
        <dgm:presLayoutVars>
          <dgm:bulletEnabled val="1"/>
        </dgm:presLayoutVars>
      </dgm:prSet>
      <dgm:spPr/>
      <dgm:t>
        <a:bodyPr/>
        <a:lstStyle/>
        <a:p>
          <a:endParaRPr lang="en-US"/>
        </a:p>
      </dgm:t>
    </dgm:pt>
    <dgm:pt modelId="{84DD3453-2EC0-4108-9CE1-DFB245652A69}" type="pres">
      <dgm:prSet presAssocID="{6050C342-A82A-45D9-B952-9F0002E2CDE7}" presName="spacing" presStyleCnt="0"/>
      <dgm:spPr/>
    </dgm:pt>
    <dgm:pt modelId="{03EDA2B2-30A8-493F-87EC-1BAD56D709DB}" type="pres">
      <dgm:prSet presAssocID="{6C385127-8951-4AFA-95B1-35C82CDC5488}" presName="composite" presStyleCnt="0"/>
      <dgm:spPr/>
    </dgm:pt>
    <dgm:pt modelId="{E1CCEFE2-FED7-4863-969E-AA1ADFA86B68}" type="pres">
      <dgm:prSet presAssocID="{6C385127-8951-4AFA-95B1-35C82CDC5488}" presName="imgShp" presStyleLbl="fgImgPlace1" presStyleIdx="2" presStyleCnt="4"/>
      <dgm:spPr/>
    </dgm:pt>
    <dgm:pt modelId="{847CA5BD-0ACC-4327-82F0-E79F84CF32A5}" type="pres">
      <dgm:prSet presAssocID="{6C385127-8951-4AFA-95B1-35C82CDC5488}" presName="txShp" presStyleLbl="node1" presStyleIdx="2" presStyleCnt="4">
        <dgm:presLayoutVars>
          <dgm:bulletEnabled val="1"/>
        </dgm:presLayoutVars>
      </dgm:prSet>
      <dgm:spPr/>
      <dgm:t>
        <a:bodyPr/>
        <a:lstStyle/>
        <a:p>
          <a:endParaRPr lang="en-US"/>
        </a:p>
      </dgm:t>
    </dgm:pt>
    <dgm:pt modelId="{437CEDB3-21A5-4FFC-AA05-369D01F11C88}" type="pres">
      <dgm:prSet presAssocID="{C46D8F0C-32CA-41FF-829F-E17B633A7EC1}" presName="spacing" presStyleCnt="0"/>
      <dgm:spPr/>
    </dgm:pt>
    <dgm:pt modelId="{1402DBA3-B362-4771-A57C-3DD3DA6AF057}" type="pres">
      <dgm:prSet presAssocID="{5917FA81-CA9E-4FAE-A83C-1357D0F6AEAF}" presName="composite" presStyleCnt="0"/>
      <dgm:spPr/>
    </dgm:pt>
    <dgm:pt modelId="{79CC5FE6-8C35-4F40-AFF4-DEC00A8025E4}" type="pres">
      <dgm:prSet presAssocID="{5917FA81-CA9E-4FAE-A83C-1357D0F6AEAF}" presName="imgShp" presStyleLbl="fgImgPlace1" presStyleIdx="3" presStyleCnt="4"/>
      <dgm:spPr/>
    </dgm:pt>
    <dgm:pt modelId="{9A320A8D-DA2E-412A-B9A5-7B15F3DEA3F0}" type="pres">
      <dgm:prSet presAssocID="{5917FA81-CA9E-4FAE-A83C-1357D0F6AEAF}" presName="txShp" presStyleLbl="node1" presStyleIdx="3" presStyleCnt="4">
        <dgm:presLayoutVars>
          <dgm:bulletEnabled val="1"/>
        </dgm:presLayoutVars>
      </dgm:prSet>
      <dgm:spPr/>
      <dgm:t>
        <a:bodyPr/>
        <a:lstStyle/>
        <a:p>
          <a:endParaRPr lang="en-US"/>
        </a:p>
      </dgm:t>
    </dgm:pt>
  </dgm:ptLst>
  <dgm:cxnLst>
    <dgm:cxn modelId="{330DB0EC-417D-4DA8-AA6A-DA95E568C7BF}" type="presOf" srcId="{3125AFB8-B515-4130-8C15-97E3022F38FE}" destId="{A963764E-CDFB-4188-BA4B-544B346BDFB9}" srcOrd="0" destOrd="0" presId="urn:microsoft.com/office/officeart/2005/8/layout/vList3"/>
    <dgm:cxn modelId="{C087AF91-196B-4B0C-AC8B-3418D1551ACD}" type="presOf" srcId="{B9ABF4A7-C6CB-4F9C-8AC0-CC32411C3790}" destId="{E0E3459A-2200-4FCA-A320-AC2787D3C96E}" srcOrd="0" destOrd="0" presId="urn:microsoft.com/office/officeart/2005/8/layout/vList3"/>
    <dgm:cxn modelId="{837DB005-91FC-4925-9DFB-2F18D6D2699A}" srcId="{3125AFB8-B515-4130-8C15-97E3022F38FE}" destId="{5917FA81-CA9E-4FAE-A83C-1357D0F6AEAF}" srcOrd="3" destOrd="0" parTransId="{7FEC9F1F-AA74-4B86-9C82-E7388C66C902}" sibTransId="{1EB6F29B-4949-455F-99BD-88C52BBB59EA}"/>
    <dgm:cxn modelId="{A95ECCEC-24BB-420F-B77D-86AC3E08CA66}" type="presOf" srcId="{5917FA81-CA9E-4FAE-A83C-1357D0F6AEAF}" destId="{9A320A8D-DA2E-412A-B9A5-7B15F3DEA3F0}" srcOrd="0" destOrd="0" presId="urn:microsoft.com/office/officeart/2005/8/layout/vList3"/>
    <dgm:cxn modelId="{07E545EE-3CFB-4086-B36B-18BDAAD42994}" srcId="{3125AFB8-B515-4130-8C15-97E3022F38FE}" destId="{6C385127-8951-4AFA-95B1-35C82CDC5488}" srcOrd="2" destOrd="0" parTransId="{47D3D7CC-8AD3-4D03-A841-EE7927B7DB18}" sibTransId="{C46D8F0C-32CA-41FF-829F-E17B633A7EC1}"/>
    <dgm:cxn modelId="{7F4E9B2E-08CD-47B5-BF55-0730ED454F6B}" type="presOf" srcId="{EA96816E-AD00-48A2-AC5D-EB4E5B3B0C11}" destId="{9709DE5A-B18C-4124-9EBA-294324F2915A}" srcOrd="0" destOrd="0" presId="urn:microsoft.com/office/officeart/2005/8/layout/vList3"/>
    <dgm:cxn modelId="{7CB82C41-0F10-430F-91C0-5604357158BA}" srcId="{3125AFB8-B515-4130-8C15-97E3022F38FE}" destId="{B9ABF4A7-C6CB-4F9C-8AC0-CC32411C3790}" srcOrd="0" destOrd="0" parTransId="{2CAC5949-48A1-4FF7-899D-B60340C692B6}" sibTransId="{C6967E7E-38EC-4EC6-BD97-A30F3DC782A5}"/>
    <dgm:cxn modelId="{572B5E10-0F91-40A0-9F2D-C6B4CCAA6724}" srcId="{3125AFB8-B515-4130-8C15-97E3022F38FE}" destId="{EA96816E-AD00-48A2-AC5D-EB4E5B3B0C11}" srcOrd="1" destOrd="0" parTransId="{19A1D544-F895-4E68-B27D-9C9EB02A6187}" sibTransId="{6050C342-A82A-45D9-B952-9F0002E2CDE7}"/>
    <dgm:cxn modelId="{A44E76C9-A96B-43D9-BEEA-557F9C935728}" type="presOf" srcId="{6C385127-8951-4AFA-95B1-35C82CDC5488}" destId="{847CA5BD-0ACC-4327-82F0-E79F84CF32A5}" srcOrd="0" destOrd="0" presId="urn:microsoft.com/office/officeart/2005/8/layout/vList3"/>
    <dgm:cxn modelId="{94402467-A026-48AF-96AC-40FDFED0F0B0}" type="presParOf" srcId="{A963764E-CDFB-4188-BA4B-544B346BDFB9}" destId="{69BCC51C-8591-4991-82EE-0CB55CE34581}" srcOrd="0" destOrd="0" presId="urn:microsoft.com/office/officeart/2005/8/layout/vList3"/>
    <dgm:cxn modelId="{34115313-5138-44FB-9D71-2BD7A7395B7F}" type="presParOf" srcId="{69BCC51C-8591-4991-82EE-0CB55CE34581}" destId="{7443A463-55B2-4DA7-A9A5-C0097176463F}" srcOrd="0" destOrd="0" presId="urn:microsoft.com/office/officeart/2005/8/layout/vList3"/>
    <dgm:cxn modelId="{E3B03BD9-E26B-4920-9C4A-BA0B8C467AB9}" type="presParOf" srcId="{69BCC51C-8591-4991-82EE-0CB55CE34581}" destId="{E0E3459A-2200-4FCA-A320-AC2787D3C96E}" srcOrd="1" destOrd="0" presId="urn:microsoft.com/office/officeart/2005/8/layout/vList3"/>
    <dgm:cxn modelId="{EEF2E890-727F-449E-B681-C0FB423A028F}" type="presParOf" srcId="{A963764E-CDFB-4188-BA4B-544B346BDFB9}" destId="{AAEEF5A2-83A4-4F77-8941-C61BC1E907FF}" srcOrd="1" destOrd="0" presId="urn:microsoft.com/office/officeart/2005/8/layout/vList3"/>
    <dgm:cxn modelId="{B306A71F-1A8B-4D95-A5FD-4BB5C62F4AA8}" type="presParOf" srcId="{A963764E-CDFB-4188-BA4B-544B346BDFB9}" destId="{23BE9E0F-8880-4E1E-BC66-6D02B1F079F7}" srcOrd="2" destOrd="0" presId="urn:microsoft.com/office/officeart/2005/8/layout/vList3"/>
    <dgm:cxn modelId="{A7B2BF85-0F56-4713-92F9-F4C23BA8881D}" type="presParOf" srcId="{23BE9E0F-8880-4E1E-BC66-6D02B1F079F7}" destId="{B3DDC980-C2E6-406A-ABE6-033906CE420C}" srcOrd="0" destOrd="0" presId="urn:microsoft.com/office/officeart/2005/8/layout/vList3"/>
    <dgm:cxn modelId="{048EEE21-68CD-4EE6-A287-AFDE3C3781CB}" type="presParOf" srcId="{23BE9E0F-8880-4E1E-BC66-6D02B1F079F7}" destId="{9709DE5A-B18C-4124-9EBA-294324F2915A}" srcOrd="1" destOrd="0" presId="urn:microsoft.com/office/officeart/2005/8/layout/vList3"/>
    <dgm:cxn modelId="{45B63B82-37CD-495D-8E71-8C1F7043FCF2}" type="presParOf" srcId="{A963764E-CDFB-4188-BA4B-544B346BDFB9}" destId="{84DD3453-2EC0-4108-9CE1-DFB245652A69}" srcOrd="3" destOrd="0" presId="urn:microsoft.com/office/officeart/2005/8/layout/vList3"/>
    <dgm:cxn modelId="{9395716B-5D6B-43C1-B2DD-A1C8B08C2E60}" type="presParOf" srcId="{A963764E-CDFB-4188-BA4B-544B346BDFB9}" destId="{03EDA2B2-30A8-493F-87EC-1BAD56D709DB}" srcOrd="4" destOrd="0" presId="urn:microsoft.com/office/officeart/2005/8/layout/vList3"/>
    <dgm:cxn modelId="{30EE2212-24D8-4197-A640-8FC9F88C7470}" type="presParOf" srcId="{03EDA2B2-30A8-493F-87EC-1BAD56D709DB}" destId="{E1CCEFE2-FED7-4863-969E-AA1ADFA86B68}" srcOrd="0" destOrd="0" presId="urn:microsoft.com/office/officeart/2005/8/layout/vList3"/>
    <dgm:cxn modelId="{888D58FA-F21F-4F56-BE77-B16F9C7933AF}" type="presParOf" srcId="{03EDA2B2-30A8-493F-87EC-1BAD56D709DB}" destId="{847CA5BD-0ACC-4327-82F0-E79F84CF32A5}" srcOrd="1" destOrd="0" presId="urn:microsoft.com/office/officeart/2005/8/layout/vList3"/>
    <dgm:cxn modelId="{A019485A-CA8B-4AC8-BBC2-768C89FFCA20}" type="presParOf" srcId="{A963764E-CDFB-4188-BA4B-544B346BDFB9}" destId="{437CEDB3-21A5-4FFC-AA05-369D01F11C88}" srcOrd="5" destOrd="0" presId="urn:microsoft.com/office/officeart/2005/8/layout/vList3"/>
    <dgm:cxn modelId="{352390AC-8637-4625-9209-26A9087C83FD}" type="presParOf" srcId="{A963764E-CDFB-4188-BA4B-544B346BDFB9}" destId="{1402DBA3-B362-4771-A57C-3DD3DA6AF057}" srcOrd="6" destOrd="0" presId="urn:microsoft.com/office/officeart/2005/8/layout/vList3"/>
    <dgm:cxn modelId="{0D986FF4-FBD2-4848-9C8F-D24B61BCF7A1}" type="presParOf" srcId="{1402DBA3-B362-4771-A57C-3DD3DA6AF057}" destId="{79CC5FE6-8C35-4F40-AFF4-DEC00A8025E4}" srcOrd="0" destOrd="0" presId="urn:microsoft.com/office/officeart/2005/8/layout/vList3"/>
    <dgm:cxn modelId="{1BDB785C-173C-4D43-BE5B-C79EE898EE2D}" type="presParOf" srcId="{1402DBA3-B362-4771-A57C-3DD3DA6AF057}" destId="{9A320A8D-DA2E-412A-B9A5-7B15F3DEA3F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125AFB8-B515-4130-8C15-97E3022F38FE}" type="doc">
      <dgm:prSet loTypeId="urn:microsoft.com/office/officeart/2005/8/layout/vList3" loCatId="list" qsTypeId="urn:microsoft.com/office/officeart/2005/8/quickstyle/simple1" qsCatId="simple" csTypeId="urn:microsoft.com/office/officeart/2005/8/colors/accent0_1" csCatId="mainScheme" phldr="1"/>
      <dgm:spPr/>
    </dgm:pt>
    <dgm:pt modelId="{B9ABF4A7-C6CB-4F9C-8AC0-CC32411C3790}">
      <dgm:prSet phldrT="[Văn bản]" custT="1"/>
      <dgm:spPr/>
      <dgm:t>
        <a:bodyPr/>
        <a:lstStyle/>
        <a:p>
          <a:pPr algn="l"/>
          <a:r>
            <a:rPr lang="en-US" sz="2000" b="1" i="1"/>
            <a:t>Câu hỏi vấn đáp</a:t>
          </a:r>
          <a:r>
            <a:rPr lang="en-US" sz="2000"/>
            <a:t>: chủ yếu để kiểm tra kiến thức của người học,</a:t>
          </a:r>
        </a:p>
        <a:p>
          <a:pPr algn="l"/>
          <a:r>
            <a:rPr lang="en-US" sz="2000"/>
            <a:t> thường tốn nhiều thời gian để tiến hành.</a:t>
          </a:r>
        </a:p>
      </dgm:t>
    </dgm:pt>
    <dgm:pt modelId="{2CAC5949-48A1-4FF7-899D-B60340C692B6}" type="parTrans" cxnId="{7CB82C41-0F10-430F-91C0-5604357158BA}">
      <dgm:prSet/>
      <dgm:spPr/>
      <dgm:t>
        <a:bodyPr/>
        <a:lstStyle/>
        <a:p>
          <a:endParaRPr lang="en-US"/>
        </a:p>
      </dgm:t>
    </dgm:pt>
    <dgm:pt modelId="{C6967E7E-38EC-4EC6-BD97-A30F3DC782A5}" type="sibTrans" cxnId="{7CB82C41-0F10-430F-91C0-5604357158BA}">
      <dgm:prSet/>
      <dgm:spPr/>
      <dgm:t>
        <a:bodyPr/>
        <a:lstStyle/>
        <a:p>
          <a:endParaRPr lang="en-US"/>
        </a:p>
      </dgm:t>
    </dgm:pt>
    <dgm:pt modelId="{EA96816E-AD00-48A2-AC5D-EB4E5B3B0C11}">
      <dgm:prSet phldrT="[Văn bản]" custT="1"/>
      <dgm:spPr/>
      <dgm:t>
        <a:bodyPr/>
        <a:lstStyle/>
        <a:p>
          <a:pPr algn="l"/>
          <a:r>
            <a:rPr lang="en-US" sz="2000" i="1"/>
            <a:t>Bảng hỏi ngắn kiểm tra kiến thức nền:</a:t>
          </a:r>
          <a:r>
            <a:rPr lang="en-US" sz="2000"/>
            <a:t> kiểm tra những kiến thức HS đã chuẩn bị cho môn học/bài học; giúp xác định được điểm bắt đầu hiệu quả nhất của một môn học/bài học mới phù hợp với từng đối tượng. </a:t>
          </a:r>
        </a:p>
      </dgm:t>
    </dgm:pt>
    <dgm:pt modelId="{19A1D544-F895-4E68-B27D-9C9EB02A6187}" type="parTrans" cxnId="{572B5E10-0F91-40A0-9F2D-C6B4CCAA6724}">
      <dgm:prSet/>
      <dgm:spPr/>
      <dgm:t>
        <a:bodyPr/>
        <a:lstStyle/>
        <a:p>
          <a:endParaRPr lang="en-US"/>
        </a:p>
      </dgm:t>
    </dgm:pt>
    <dgm:pt modelId="{6050C342-A82A-45D9-B952-9F0002E2CDE7}" type="sibTrans" cxnId="{572B5E10-0F91-40A0-9F2D-C6B4CCAA6724}">
      <dgm:prSet/>
      <dgm:spPr/>
      <dgm:t>
        <a:bodyPr/>
        <a:lstStyle/>
        <a:p>
          <a:endParaRPr lang="en-US"/>
        </a:p>
      </dgm:t>
    </dgm:pt>
    <dgm:pt modelId="{6C385127-8951-4AFA-95B1-35C82CDC5488}">
      <dgm:prSet phldrT="[Văn bản]" custT="1"/>
      <dgm:spPr/>
      <dgm:t>
        <a:bodyPr/>
        <a:lstStyle/>
        <a:p>
          <a:pPr algn="l"/>
          <a:r>
            <a:rPr lang="en-US" sz="2000" b="1" i="1"/>
            <a:t>Thẻ kiểm tra</a:t>
          </a:r>
          <a:r>
            <a:rPr lang="en-US" sz="2000" b="1"/>
            <a:t> </a:t>
          </a:r>
          <a:r>
            <a:rPr lang="en-US" sz="2000"/>
            <a:t>nhằm đánh giá kiến thức của HS trước, trong và sau mỗi bài học hoặc sau mỗi chủ đề học tập.</a:t>
          </a:r>
        </a:p>
      </dgm:t>
    </dgm:pt>
    <dgm:pt modelId="{47D3D7CC-8AD3-4D03-A841-EE7927B7DB18}" type="parTrans" cxnId="{07E545EE-3CFB-4086-B36B-18BDAAD42994}">
      <dgm:prSet/>
      <dgm:spPr/>
      <dgm:t>
        <a:bodyPr/>
        <a:lstStyle/>
        <a:p>
          <a:endParaRPr lang="en-US"/>
        </a:p>
      </dgm:t>
    </dgm:pt>
    <dgm:pt modelId="{C46D8F0C-32CA-41FF-829F-E17B633A7EC1}" type="sibTrans" cxnId="{07E545EE-3CFB-4086-B36B-18BDAAD42994}">
      <dgm:prSet/>
      <dgm:spPr/>
      <dgm:t>
        <a:bodyPr/>
        <a:lstStyle/>
        <a:p>
          <a:endParaRPr lang="en-US"/>
        </a:p>
      </dgm:t>
    </dgm:pt>
    <dgm:pt modelId="{5917FA81-CA9E-4FAE-A83C-1357D0F6AEAF}">
      <dgm:prSet custT="1"/>
      <dgm:spPr/>
      <dgm:t>
        <a:bodyPr/>
        <a:lstStyle/>
        <a:p>
          <a:pPr algn="l"/>
          <a:r>
            <a:rPr lang="en-US" sz="2000" b="1" i="1"/>
            <a:t>Bảng KWLH:</a:t>
          </a:r>
          <a:r>
            <a:rPr lang="en-US" sz="2000" b="1"/>
            <a:t> </a:t>
          </a:r>
          <a:r>
            <a:rPr lang="en-US" sz="2000" b="0"/>
            <a:t>kiểm tra </a:t>
          </a:r>
          <a:r>
            <a:rPr lang="en-US" sz="2000"/>
            <a:t>kiến thức có sẵn của HS về bài học, đặt ra mục tiêu cho hoạt động học, giúp HS tự giám sát, đánh giá quá trình học, tạo cơ hội cho HS diễn tả ý tưởng vượt ra ngoài khuôn khổ bài đọc.</a:t>
          </a:r>
        </a:p>
      </dgm:t>
    </dgm:pt>
    <dgm:pt modelId="{7FEC9F1F-AA74-4B86-9C82-E7388C66C902}" type="parTrans" cxnId="{837DB005-91FC-4925-9DFB-2F18D6D2699A}">
      <dgm:prSet/>
      <dgm:spPr/>
      <dgm:t>
        <a:bodyPr/>
        <a:lstStyle/>
        <a:p>
          <a:endParaRPr lang="en-US"/>
        </a:p>
      </dgm:t>
    </dgm:pt>
    <dgm:pt modelId="{1EB6F29B-4949-455F-99BD-88C52BBB59EA}" type="sibTrans" cxnId="{837DB005-91FC-4925-9DFB-2F18D6D2699A}">
      <dgm:prSet/>
      <dgm:spPr/>
      <dgm:t>
        <a:bodyPr/>
        <a:lstStyle/>
        <a:p>
          <a:endParaRPr lang="en-US"/>
        </a:p>
      </dgm:t>
    </dgm:pt>
    <dgm:pt modelId="{A963764E-CDFB-4188-BA4B-544B346BDFB9}" type="pres">
      <dgm:prSet presAssocID="{3125AFB8-B515-4130-8C15-97E3022F38FE}" presName="linearFlow" presStyleCnt="0">
        <dgm:presLayoutVars>
          <dgm:dir/>
          <dgm:resizeHandles val="exact"/>
        </dgm:presLayoutVars>
      </dgm:prSet>
      <dgm:spPr/>
    </dgm:pt>
    <dgm:pt modelId="{69BCC51C-8591-4991-82EE-0CB55CE34581}" type="pres">
      <dgm:prSet presAssocID="{B9ABF4A7-C6CB-4F9C-8AC0-CC32411C3790}" presName="composite" presStyleCnt="0"/>
      <dgm:spPr/>
    </dgm:pt>
    <dgm:pt modelId="{7443A463-55B2-4DA7-A9A5-C0097176463F}" type="pres">
      <dgm:prSet presAssocID="{B9ABF4A7-C6CB-4F9C-8AC0-CC32411C3790}" presName="imgShp" presStyleLbl="fgImgPlace1" presStyleIdx="0" presStyleCnt="4"/>
      <dgm:spPr/>
    </dgm:pt>
    <dgm:pt modelId="{E0E3459A-2200-4FCA-A320-AC2787D3C96E}" type="pres">
      <dgm:prSet presAssocID="{B9ABF4A7-C6CB-4F9C-8AC0-CC32411C3790}" presName="txShp" presStyleLbl="node1" presStyleIdx="0" presStyleCnt="4">
        <dgm:presLayoutVars>
          <dgm:bulletEnabled val="1"/>
        </dgm:presLayoutVars>
      </dgm:prSet>
      <dgm:spPr/>
      <dgm:t>
        <a:bodyPr/>
        <a:lstStyle/>
        <a:p>
          <a:endParaRPr lang="en-US"/>
        </a:p>
      </dgm:t>
    </dgm:pt>
    <dgm:pt modelId="{AAEEF5A2-83A4-4F77-8941-C61BC1E907FF}" type="pres">
      <dgm:prSet presAssocID="{C6967E7E-38EC-4EC6-BD97-A30F3DC782A5}" presName="spacing" presStyleCnt="0"/>
      <dgm:spPr/>
    </dgm:pt>
    <dgm:pt modelId="{23BE9E0F-8880-4E1E-BC66-6D02B1F079F7}" type="pres">
      <dgm:prSet presAssocID="{EA96816E-AD00-48A2-AC5D-EB4E5B3B0C11}" presName="composite" presStyleCnt="0"/>
      <dgm:spPr/>
    </dgm:pt>
    <dgm:pt modelId="{B3DDC980-C2E6-406A-ABE6-033906CE420C}" type="pres">
      <dgm:prSet presAssocID="{EA96816E-AD00-48A2-AC5D-EB4E5B3B0C11}" presName="imgShp" presStyleLbl="fgImgPlace1" presStyleIdx="1" presStyleCnt="4"/>
      <dgm:spPr/>
    </dgm:pt>
    <dgm:pt modelId="{9709DE5A-B18C-4124-9EBA-294324F2915A}" type="pres">
      <dgm:prSet presAssocID="{EA96816E-AD00-48A2-AC5D-EB4E5B3B0C11}" presName="txShp" presStyleLbl="node1" presStyleIdx="1" presStyleCnt="4" custScaleY="127703">
        <dgm:presLayoutVars>
          <dgm:bulletEnabled val="1"/>
        </dgm:presLayoutVars>
      </dgm:prSet>
      <dgm:spPr/>
      <dgm:t>
        <a:bodyPr/>
        <a:lstStyle/>
        <a:p>
          <a:endParaRPr lang="en-US"/>
        </a:p>
      </dgm:t>
    </dgm:pt>
    <dgm:pt modelId="{84DD3453-2EC0-4108-9CE1-DFB245652A69}" type="pres">
      <dgm:prSet presAssocID="{6050C342-A82A-45D9-B952-9F0002E2CDE7}" presName="spacing" presStyleCnt="0"/>
      <dgm:spPr/>
    </dgm:pt>
    <dgm:pt modelId="{03EDA2B2-30A8-493F-87EC-1BAD56D709DB}" type="pres">
      <dgm:prSet presAssocID="{6C385127-8951-4AFA-95B1-35C82CDC5488}" presName="composite" presStyleCnt="0"/>
      <dgm:spPr/>
    </dgm:pt>
    <dgm:pt modelId="{E1CCEFE2-FED7-4863-969E-AA1ADFA86B68}" type="pres">
      <dgm:prSet presAssocID="{6C385127-8951-4AFA-95B1-35C82CDC5488}" presName="imgShp" presStyleLbl="fgImgPlace1" presStyleIdx="2" presStyleCnt="4"/>
      <dgm:spPr/>
    </dgm:pt>
    <dgm:pt modelId="{847CA5BD-0ACC-4327-82F0-E79F84CF32A5}" type="pres">
      <dgm:prSet presAssocID="{6C385127-8951-4AFA-95B1-35C82CDC5488}" presName="txShp" presStyleLbl="node1" presStyleIdx="2" presStyleCnt="4">
        <dgm:presLayoutVars>
          <dgm:bulletEnabled val="1"/>
        </dgm:presLayoutVars>
      </dgm:prSet>
      <dgm:spPr/>
      <dgm:t>
        <a:bodyPr/>
        <a:lstStyle/>
        <a:p>
          <a:endParaRPr lang="en-US"/>
        </a:p>
      </dgm:t>
    </dgm:pt>
    <dgm:pt modelId="{437CEDB3-21A5-4FFC-AA05-369D01F11C88}" type="pres">
      <dgm:prSet presAssocID="{C46D8F0C-32CA-41FF-829F-E17B633A7EC1}" presName="spacing" presStyleCnt="0"/>
      <dgm:spPr/>
    </dgm:pt>
    <dgm:pt modelId="{1402DBA3-B362-4771-A57C-3DD3DA6AF057}" type="pres">
      <dgm:prSet presAssocID="{5917FA81-CA9E-4FAE-A83C-1357D0F6AEAF}" presName="composite" presStyleCnt="0"/>
      <dgm:spPr/>
    </dgm:pt>
    <dgm:pt modelId="{79CC5FE6-8C35-4F40-AFF4-DEC00A8025E4}" type="pres">
      <dgm:prSet presAssocID="{5917FA81-CA9E-4FAE-A83C-1357D0F6AEAF}" presName="imgShp" presStyleLbl="fgImgPlace1" presStyleIdx="3" presStyleCnt="4"/>
      <dgm:spPr/>
    </dgm:pt>
    <dgm:pt modelId="{9A320A8D-DA2E-412A-B9A5-7B15F3DEA3F0}" type="pres">
      <dgm:prSet presAssocID="{5917FA81-CA9E-4FAE-A83C-1357D0F6AEAF}" presName="txShp" presStyleLbl="node1" presStyleIdx="3" presStyleCnt="4" custScaleY="131956">
        <dgm:presLayoutVars>
          <dgm:bulletEnabled val="1"/>
        </dgm:presLayoutVars>
      </dgm:prSet>
      <dgm:spPr/>
      <dgm:t>
        <a:bodyPr/>
        <a:lstStyle/>
        <a:p>
          <a:endParaRPr lang="en-US"/>
        </a:p>
      </dgm:t>
    </dgm:pt>
  </dgm:ptLst>
  <dgm:cxnLst>
    <dgm:cxn modelId="{330DB0EC-417D-4DA8-AA6A-DA95E568C7BF}" type="presOf" srcId="{3125AFB8-B515-4130-8C15-97E3022F38FE}" destId="{A963764E-CDFB-4188-BA4B-544B346BDFB9}" srcOrd="0" destOrd="0" presId="urn:microsoft.com/office/officeart/2005/8/layout/vList3"/>
    <dgm:cxn modelId="{C087AF91-196B-4B0C-AC8B-3418D1551ACD}" type="presOf" srcId="{B9ABF4A7-C6CB-4F9C-8AC0-CC32411C3790}" destId="{E0E3459A-2200-4FCA-A320-AC2787D3C96E}" srcOrd="0" destOrd="0" presId="urn:microsoft.com/office/officeart/2005/8/layout/vList3"/>
    <dgm:cxn modelId="{837DB005-91FC-4925-9DFB-2F18D6D2699A}" srcId="{3125AFB8-B515-4130-8C15-97E3022F38FE}" destId="{5917FA81-CA9E-4FAE-A83C-1357D0F6AEAF}" srcOrd="3" destOrd="0" parTransId="{7FEC9F1F-AA74-4B86-9C82-E7388C66C902}" sibTransId="{1EB6F29B-4949-455F-99BD-88C52BBB59EA}"/>
    <dgm:cxn modelId="{A95ECCEC-24BB-420F-B77D-86AC3E08CA66}" type="presOf" srcId="{5917FA81-CA9E-4FAE-A83C-1357D0F6AEAF}" destId="{9A320A8D-DA2E-412A-B9A5-7B15F3DEA3F0}" srcOrd="0" destOrd="0" presId="urn:microsoft.com/office/officeart/2005/8/layout/vList3"/>
    <dgm:cxn modelId="{07E545EE-3CFB-4086-B36B-18BDAAD42994}" srcId="{3125AFB8-B515-4130-8C15-97E3022F38FE}" destId="{6C385127-8951-4AFA-95B1-35C82CDC5488}" srcOrd="2" destOrd="0" parTransId="{47D3D7CC-8AD3-4D03-A841-EE7927B7DB18}" sibTransId="{C46D8F0C-32CA-41FF-829F-E17B633A7EC1}"/>
    <dgm:cxn modelId="{7F4E9B2E-08CD-47B5-BF55-0730ED454F6B}" type="presOf" srcId="{EA96816E-AD00-48A2-AC5D-EB4E5B3B0C11}" destId="{9709DE5A-B18C-4124-9EBA-294324F2915A}" srcOrd="0" destOrd="0" presId="urn:microsoft.com/office/officeart/2005/8/layout/vList3"/>
    <dgm:cxn modelId="{7CB82C41-0F10-430F-91C0-5604357158BA}" srcId="{3125AFB8-B515-4130-8C15-97E3022F38FE}" destId="{B9ABF4A7-C6CB-4F9C-8AC0-CC32411C3790}" srcOrd="0" destOrd="0" parTransId="{2CAC5949-48A1-4FF7-899D-B60340C692B6}" sibTransId="{C6967E7E-38EC-4EC6-BD97-A30F3DC782A5}"/>
    <dgm:cxn modelId="{572B5E10-0F91-40A0-9F2D-C6B4CCAA6724}" srcId="{3125AFB8-B515-4130-8C15-97E3022F38FE}" destId="{EA96816E-AD00-48A2-AC5D-EB4E5B3B0C11}" srcOrd="1" destOrd="0" parTransId="{19A1D544-F895-4E68-B27D-9C9EB02A6187}" sibTransId="{6050C342-A82A-45D9-B952-9F0002E2CDE7}"/>
    <dgm:cxn modelId="{A44E76C9-A96B-43D9-BEEA-557F9C935728}" type="presOf" srcId="{6C385127-8951-4AFA-95B1-35C82CDC5488}" destId="{847CA5BD-0ACC-4327-82F0-E79F84CF32A5}" srcOrd="0" destOrd="0" presId="urn:microsoft.com/office/officeart/2005/8/layout/vList3"/>
    <dgm:cxn modelId="{94402467-A026-48AF-96AC-40FDFED0F0B0}" type="presParOf" srcId="{A963764E-CDFB-4188-BA4B-544B346BDFB9}" destId="{69BCC51C-8591-4991-82EE-0CB55CE34581}" srcOrd="0" destOrd="0" presId="urn:microsoft.com/office/officeart/2005/8/layout/vList3"/>
    <dgm:cxn modelId="{34115313-5138-44FB-9D71-2BD7A7395B7F}" type="presParOf" srcId="{69BCC51C-8591-4991-82EE-0CB55CE34581}" destId="{7443A463-55B2-4DA7-A9A5-C0097176463F}" srcOrd="0" destOrd="0" presId="urn:microsoft.com/office/officeart/2005/8/layout/vList3"/>
    <dgm:cxn modelId="{E3B03BD9-E26B-4920-9C4A-BA0B8C467AB9}" type="presParOf" srcId="{69BCC51C-8591-4991-82EE-0CB55CE34581}" destId="{E0E3459A-2200-4FCA-A320-AC2787D3C96E}" srcOrd="1" destOrd="0" presId="urn:microsoft.com/office/officeart/2005/8/layout/vList3"/>
    <dgm:cxn modelId="{EEF2E890-727F-449E-B681-C0FB423A028F}" type="presParOf" srcId="{A963764E-CDFB-4188-BA4B-544B346BDFB9}" destId="{AAEEF5A2-83A4-4F77-8941-C61BC1E907FF}" srcOrd="1" destOrd="0" presId="urn:microsoft.com/office/officeart/2005/8/layout/vList3"/>
    <dgm:cxn modelId="{B306A71F-1A8B-4D95-A5FD-4BB5C62F4AA8}" type="presParOf" srcId="{A963764E-CDFB-4188-BA4B-544B346BDFB9}" destId="{23BE9E0F-8880-4E1E-BC66-6D02B1F079F7}" srcOrd="2" destOrd="0" presId="urn:microsoft.com/office/officeart/2005/8/layout/vList3"/>
    <dgm:cxn modelId="{A7B2BF85-0F56-4713-92F9-F4C23BA8881D}" type="presParOf" srcId="{23BE9E0F-8880-4E1E-BC66-6D02B1F079F7}" destId="{B3DDC980-C2E6-406A-ABE6-033906CE420C}" srcOrd="0" destOrd="0" presId="urn:microsoft.com/office/officeart/2005/8/layout/vList3"/>
    <dgm:cxn modelId="{048EEE21-68CD-4EE6-A287-AFDE3C3781CB}" type="presParOf" srcId="{23BE9E0F-8880-4E1E-BC66-6D02B1F079F7}" destId="{9709DE5A-B18C-4124-9EBA-294324F2915A}" srcOrd="1" destOrd="0" presId="urn:microsoft.com/office/officeart/2005/8/layout/vList3"/>
    <dgm:cxn modelId="{45B63B82-37CD-495D-8E71-8C1F7043FCF2}" type="presParOf" srcId="{A963764E-CDFB-4188-BA4B-544B346BDFB9}" destId="{84DD3453-2EC0-4108-9CE1-DFB245652A69}" srcOrd="3" destOrd="0" presId="urn:microsoft.com/office/officeart/2005/8/layout/vList3"/>
    <dgm:cxn modelId="{9395716B-5D6B-43C1-B2DD-A1C8B08C2E60}" type="presParOf" srcId="{A963764E-CDFB-4188-BA4B-544B346BDFB9}" destId="{03EDA2B2-30A8-493F-87EC-1BAD56D709DB}" srcOrd="4" destOrd="0" presId="urn:microsoft.com/office/officeart/2005/8/layout/vList3"/>
    <dgm:cxn modelId="{30EE2212-24D8-4197-A640-8FC9F88C7470}" type="presParOf" srcId="{03EDA2B2-30A8-493F-87EC-1BAD56D709DB}" destId="{E1CCEFE2-FED7-4863-969E-AA1ADFA86B68}" srcOrd="0" destOrd="0" presId="urn:microsoft.com/office/officeart/2005/8/layout/vList3"/>
    <dgm:cxn modelId="{888D58FA-F21F-4F56-BE77-B16F9C7933AF}" type="presParOf" srcId="{03EDA2B2-30A8-493F-87EC-1BAD56D709DB}" destId="{847CA5BD-0ACC-4327-82F0-E79F84CF32A5}" srcOrd="1" destOrd="0" presId="urn:microsoft.com/office/officeart/2005/8/layout/vList3"/>
    <dgm:cxn modelId="{A019485A-CA8B-4AC8-BBC2-768C89FFCA20}" type="presParOf" srcId="{A963764E-CDFB-4188-BA4B-544B346BDFB9}" destId="{437CEDB3-21A5-4FFC-AA05-369D01F11C88}" srcOrd="5" destOrd="0" presId="urn:microsoft.com/office/officeart/2005/8/layout/vList3"/>
    <dgm:cxn modelId="{352390AC-8637-4625-9209-26A9087C83FD}" type="presParOf" srcId="{A963764E-CDFB-4188-BA4B-544B346BDFB9}" destId="{1402DBA3-B362-4771-A57C-3DD3DA6AF057}" srcOrd="6" destOrd="0" presId="urn:microsoft.com/office/officeart/2005/8/layout/vList3"/>
    <dgm:cxn modelId="{0D986FF4-FBD2-4848-9C8F-D24B61BCF7A1}" type="presParOf" srcId="{1402DBA3-B362-4771-A57C-3DD3DA6AF057}" destId="{79CC5FE6-8C35-4F40-AFF4-DEC00A8025E4}" srcOrd="0" destOrd="0" presId="urn:microsoft.com/office/officeart/2005/8/layout/vList3"/>
    <dgm:cxn modelId="{1BDB785C-173C-4D43-BE5B-C79EE898EE2D}" type="presParOf" srcId="{1402DBA3-B362-4771-A57C-3DD3DA6AF057}" destId="{9A320A8D-DA2E-412A-B9A5-7B15F3DEA3F0}"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9E71A2-0C2B-4EE0-AD23-7F25188AA6B1}"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03874CCB-39BC-4F9F-BA7F-CBBD0CE61198}">
      <dgm:prSet phldrT="[Text]" phldr="1" custT="1"/>
      <dgm:spPr/>
      <dgm:t>
        <a:bodyPr/>
        <a:lstStyle/>
        <a:p>
          <a:endParaRPr lang="en-US" sz="2200"/>
        </a:p>
      </dgm:t>
    </dgm:pt>
    <dgm:pt modelId="{E1A01B50-5D2A-42B6-8462-07F747EF141F}" type="parTrans" cxnId="{AF87F96A-CE5E-42D2-928A-70E31A83580B}">
      <dgm:prSet/>
      <dgm:spPr/>
      <dgm:t>
        <a:bodyPr/>
        <a:lstStyle/>
        <a:p>
          <a:endParaRPr lang="en-US"/>
        </a:p>
      </dgm:t>
    </dgm:pt>
    <dgm:pt modelId="{64555F65-F8AC-4A25-B58C-417A6F65CB46}" type="sibTrans" cxnId="{AF87F96A-CE5E-42D2-928A-70E31A83580B}">
      <dgm:prSet/>
      <dgm:spPr/>
      <dgm:t>
        <a:bodyPr/>
        <a:lstStyle/>
        <a:p>
          <a:endParaRPr lang="en-US"/>
        </a:p>
      </dgm:t>
    </dgm:pt>
    <dgm:pt modelId="{87FEF8AC-4343-45FF-B934-550F4799AC50}">
      <dgm:prSet phldrT="[Text]" phldr="1" custT="1"/>
      <dgm:spPr/>
      <dgm:t>
        <a:bodyPr/>
        <a:lstStyle/>
        <a:p>
          <a:endParaRPr lang="en-US" sz="2200" dirty="0"/>
        </a:p>
      </dgm:t>
    </dgm:pt>
    <dgm:pt modelId="{956D663D-F20A-44D9-8E3E-DB67BE01C12A}" type="parTrans" cxnId="{4276D415-5270-4F6F-BB6C-F44182ED4E1D}">
      <dgm:prSet/>
      <dgm:spPr/>
      <dgm:t>
        <a:bodyPr/>
        <a:lstStyle/>
        <a:p>
          <a:endParaRPr lang="en-US"/>
        </a:p>
      </dgm:t>
    </dgm:pt>
    <dgm:pt modelId="{65003566-65BD-48D1-BE9F-50B18FB21569}" type="sibTrans" cxnId="{4276D415-5270-4F6F-BB6C-F44182ED4E1D}">
      <dgm:prSet/>
      <dgm:spPr/>
      <dgm:t>
        <a:bodyPr/>
        <a:lstStyle/>
        <a:p>
          <a:endParaRPr lang="en-US"/>
        </a:p>
      </dgm:t>
    </dgm:pt>
    <dgm:pt modelId="{F75B7140-4BCA-439D-AF3E-FAD1397A51B1}">
      <dgm:prSet phldrT="[Text]" phldr="1" custT="1"/>
      <dgm:spPr/>
      <dgm:t>
        <a:bodyPr/>
        <a:lstStyle/>
        <a:p>
          <a:endParaRPr lang="en-US" sz="2200"/>
        </a:p>
      </dgm:t>
    </dgm:pt>
    <dgm:pt modelId="{22D6B41B-D70F-4E4E-B1FC-F58FB9BFE82A}" type="parTrans" cxnId="{DFAD4862-D841-4726-9FBE-66B1C38C774D}">
      <dgm:prSet/>
      <dgm:spPr/>
      <dgm:t>
        <a:bodyPr/>
        <a:lstStyle/>
        <a:p>
          <a:endParaRPr lang="en-US"/>
        </a:p>
      </dgm:t>
    </dgm:pt>
    <dgm:pt modelId="{053D9CDC-A2BB-43AD-99CF-A1490699C36B}" type="sibTrans" cxnId="{DFAD4862-D841-4726-9FBE-66B1C38C774D}">
      <dgm:prSet/>
      <dgm:spPr/>
      <dgm:t>
        <a:bodyPr/>
        <a:lstStyle/>
        <a:p>
          <a:endParaRPr lang="en-US"/>
        </a:p>
      </dgm:t>
    </dgm:pt>
    <dgm:pt modelId="{DDA88123-321C-469B-8BCD-2FE0D6181194}">
      <dgm:prSet phldrT="[Text]" phldr="1" custT="1"/>
      <dgm:spPr/>
      <dgm:t>
        <a:bodyPr/>
        <a:lstStyle/>
        <a:p>
          <a:endParaRPr lang="en-US" sz="2200" dirty="0"/>
        </a:p>
      </dgm:t>
    </dgm:pt>
    <dgm:pt modelId="{732C4437-BBAF-4E88-8C3E-1C60D4E94B86}" type="parTrans" cxnId="{21674824-BECC-4BC3-9A1A-3E28A5E7EF0B}">
      <dgm:prSet/>
      <dgm:spPr/>
      <dgm:t>
        <a:bodyPr/>
        <a:lstStyle/>
        <a:p>
          <a:endParaRPr lang="en-US"/>
        </a:p>
      </dgm:t>
    </dgm:pt>
    <dgm:pt modelId="{7DEDC61B-4AE7-402C-962A-53E440C8D5D0}" type="sibTrans" cxnId="{21674824-BECC-4BC3-9A1A-3E28A5E7EF0B}">
      <dgm:prSet/>
      <dgm:spPr/>
      <dgm:t>
        <a:bodyPr/>
        <a:lstStyle/>
        <a:p>
          <a:endParaRPr lang="en-US"/>
        </a:p>
      </dgm:t>
    </dgm:pt>
    <dgm:pt modelId="{C6FF03F0-EEEF-4659-8C7F-5848F1724C5A}">
      <dgm:prSet phldrT="[Text]" phldr="1" custT="1"/>
      <dgm:spPr/>
      <dgm:t>
        <a:bodyPr/>
        <a:lstStyle/>
        <a:p>
          <a:endParaRPr lang="en-US" sz="2200"/>
        </a:p>
      </dgm:t>
    </dgm:pt>
    <dgm:pt modelId="{D2177C42-2321-45CD-AF9D-781C145B1C1D}" type="parTrans" cxnId="{C82E7920-ECC9-4B16-A673-510ABBFE9165}">
      <dgm:prSet/>
      <dgm:spPr/>
      <dgm:t>
        <a:bodyPr/>
        <a:lstStyle/>
        <a:p>
          <a:endParaRPr lang="en-US"/>
        </a:p>
      </dgm:t>
    </dgm:pt>
    <dgm:pt modelId="{F2838F89-669C-439E-A140-F0EECDEAF5D4}" type="sibTrans" cxnId="{C82E7920-ECC9-4B16-A673-510ABBFE9165}">
      <dgm:prSet/>
      <dgm:spPr/>
      <dgm:t>
        <a:bodyPr/>
        <a:lstStyle/>
        <a:p>
          <a:endParaRPr lang="en-US"/>
        </a:p>
      </dgm:t>
    </dgm:pt>
    <dgm:pt modelId="{2F322714-2656-4622-9F02-5C31CB535BE6}">
      <dgm:prSet phldrT="[Text]" phldr="1" custT="1"/>
      <dgm:spPr/>
      <dgm:t>
        <a:bodyPr/>
        <a:lstStyle/>
        <a:p>
          <a:endParaRPr lang="en-US" sz="2200" dirty="0"/>
        </a:p>
      </dgm:t>
    </dgm:pt>
    <dgm:pt modelId="{F98B439C-F0C0-43D7-B9E6-8A78F554F8CA}" type="parTrans" cxnId="{EFE896D3-E195-4CCD-B66D-5DE657F0CA3B}">
      <dgm:prSet/>
      <dgm:spPr/>
      <dgm:t>
        <a:bodyPr/>
        <a:lstStyle/>
        <a:p>
          <a:endParaRPr lang="en-US"/>
        </a:p>
      </dgm:t>
    </dgm:pt>
    <dgm:pt modelId="{ADFFE3F9-C4BC-45CF-83B6-B3ED0F1C9C0C}" type="sibTrans" cxnId="{EFE896D3-E195-4CCD-B66D-5DE657F0CA3B}">
      <dgm:prSet/>
      <dgm:spPr/>
      <dgm:t>
        <a:bodyPr/>
        <a:lstStyle/>
        <a:p>
          <a:endParaRPr lang="en-US"/>
        </a:p>
      </dgm:t>
    </dgm:pt>
    <dgm:pt modelId="{0383A60A-7712-435A-B5D5-66CC412EA645}">
      <dgm:prSet custT="1"/>
      <dgm:spPr/>
      <dgm:t>
        <a:bodyPr/>
        <a:lstStyle/>
        <a:p>
          <a:r>
            <a:rPr lang="en-US" sz="2200" b="1">
              <a:latin typeface="Arial" panose="020B0604020202020204" pitchFamily="34" charset="0"/>
              <a:cs typeface="Arial" panose="020B0604020202020204" pitchFamily="34" charset="0"/>
            </a:rPr>
            <a:t>Với câu hỏi vấn đáp</a:t>
          </a:r>
          <a:endParaRPr lang="en-US" sz="2200" b="1" dirty="0">
            <a:latin typeface="Arial" panose="020B0604020202020204" pitchFamily="34" charset="0"/>
            <a:cs typeface="Arial" panose="020B0604020202020204" pitchFamily="34" charset="0"/>
          </a:endParaRPr>
        </a:p>
      </dgm:t>
    </dgm:pt>
    <dgm:pt modelId="{BE7E8B82-55E2-404A-8B21-5D51374EDBB0}" type="parTrans" cxnId="{DDEAD69D-1B88-43F3-8EFC-4D5DBB80ACEE}">
      <dgm:prSet/>
      <dgm:spPr/>
      <dgm:t>
        <a:bodyPr/>
        <a:lstStyle/>
        <a:p>
          <a:endParaRPr lang="en-US"/>
        </a:p>
      </dgm:t>
    </dgm:pt>
    <dgm:pt modelId="{E493ED03-A231-484D-B9A6-FAC054023D44}" type="sibTrans" cxnId="{DDEAD69D-1B88-43F3-8EFC-4D5DBB80ACEE}">
      <dgm:prSet/>
      <dgm:spPr/>
      <dgm:t>
        <a:bodyPr/>
        <a:lstStyle/>
        <a:p>
          <a:endParaRPr lang="en-US"/>
        </a:p>
      </dgm:t>
    </dgm:pt>
    <dgm:pt modelId="{839E2F50-1C96-4BDA-8C86-6F86EFCE7271}">
      <dgm:prSet custT="1"/>
      <dgm:spPr/>
      <dgm:t>
        <a:bodyPr/>
        <a:lstStyle/>
        <a:p>
          <a:r>
            <a:rPr lang="en-US" sz="2200" b="1">
              <a:latin typeface="Arial" panose="020B0604020202020204" pitchFamily="34" charset="0"/>
              <a:cs typeface="Arial" panose="020B0604020202020204" pitchFamily="34" charset="0"/>
            </a:rPr>
            <a:t>Với bảng hỏi ngắn</a:t>
          </a:r>
          <a:endParaRPr lang="en-US" sz="2200" b="1" dirty="0">
            <a:latin typeface="Arial" panose="020B0604020202020204" pitchFamily="34" charset="0"/>
            <a:cs typeface="Arial" panose="020B0604020202020204" pitchFamily="34" charset="0"/>
          </a:endParaRPr>
        </a:p>
      </dgm:t>
    </dgm:pt>
    <dgm:pt modelId="{E4A0106D-F881-4C8E-997B-54FBF212BD6C}" type="parTrans" cxnId="{3968491C-2D0D-44C1-95AB-C52414E1D279}">
      <dgm:prSet/>
      <dgm:spPr/>
      <dgm:t>
        <a:bodyPr/>
        <a:lstStyle/>
        <a:p>
          <a:endParaRPr lang="en-US"/>
        </a:p>
      </dgm:t>
    </dgm:pt>
    <dgm:pt modelId="{C9248584-36F5-4B95-A407-56811EE77DD7}" type="sibTrans" cxnId="{3968491C-2D0D-44C1-95AB-C52414E1D279}">
      <dgm:prSet/>
      <dgm:spPr/>
      <dgm:t>
        <a:bodyPr/>
        <a:lstStyle/>
        <a:p>
          <a:endParaRPr lang="en-US"/>
        </a:p>
      </dgm:t>
    </dgm:pt>
    <dgm:pt modelId="{7A1C52C4-37CE-4FAB-BCBC-CF6527E4071E}">
      <dgm:prSet custT="1"/>
      <dgm:spPr/>
      <dgm:t>
        <a:bodyPr/>
        <a:lstStyle/>
        <a:p>
          <a:r>
            <a:rPr lang="en-US" sz="2200" b="1"/>
            <a:t>Với thẻ kiểm tra</a:t>
          </a:r>
          <a:endParaRPr lang="en-US" sz="2200" dirty="0"/>
        </a:p>
      </dgm:t>
    </dgm:pt>
    <dgm:pt modelId="{7BF6B71C-FB1B-4C7B-976F-A59074925FB5}" type="sibTrans" cxnId="{AEF02E64-3D85-4698-8F0D-1A747B8CBB2E}">
      <dgm:prSet/>
      <dgm:spPr/>
      <dgm:t>
        <a:bodyPr/>
        <a:lstStyle/>
        <a:p>
          <a:endParaRPr lang="en-US"/>
        </a:p>
      </dgm:t>
    </dgm:pt>
    <dgm:pt modelId="{7B128E74-24DA-4BC6-8CE3-E2D52D5821CB}" type="parTrans" cxnId="{AEF02E64-3D85-4698-8F0D-1A747B8CBB2E}">
      <dgm:prSet/>
      <dgm:spPr/>
      <dgm:t>
        <a:bodyPr/>
        <a:lstStyle/>
        <a:p>
          <a:endParaRPr lang="en-US"/>
        </a:p>
      </dgm:t>
    </dgm:pt>
    <dgm:pt modelId="{10238D0E-DF43-460F-8D3A-6735883CA880}" type="pres">
      <dgm:prSet presAssocID="{FD9E71A2-0C2B-4EE0-AD23-7F25188AA6B1}" presName="Name0" presStyleCnt="0">
        <dgm:presLayoutVars>
          <dgm:chMax/>
          <dgm:chPref/>
          <dgm:dir/>
        </dgm:presLayoutVars>
      </dgm:prSet>
      <dgm:spPr/>
      <dgm:t>
        <a:bodyPr/>
        <a:lstStyle/>
        <a:p>
          <a:endParaRPr lang="en-US"/>
        </a:p>
      </dgm:t>
    </dgm:pt>
    <dgm:pt modelId="{04A15599-1BD6-401B-A61D-3FE5D4193B98}" type="pres">
      <dgm:prSet presAssocID="{03874CCB-39BC-4F9F-BA7F-CBBD0CE61198}" presName="parenttextcomposite" presStyleCnt="0"/>
      <dgm:spPr/>
    </dgm:pt>
    <dgm:pt modelId="{E23F2B25-BCC3-4D82-98A4-D896CF26C486}" type="pres">
      <dgm:prSet presAssocID="{03874CCB-39BC-4F9F-BA7F-CBBD0CE61198}" presName="parenttext" presStyleLbl="revTx" presStyleIdx="0" presStyleCnt="3">
        <dgm:presLayoutVars>
          <dgm:chMax/>
          <dgm:chPref val="2"/>
          <dgm:bulletEnabled val="1"/>
        </dgm:presLayoutVars>
      </dgm:prSet>
      <dgm:spPr/>
      <dgm:t>
        <a:bodyPr/>
        <a:lstStyle/>
        <a:p>
          <a:endParaRPr lang="en-US"/>
        </a:p>
      </dgm:t>
    </dgm:pt>
    <dgm:pt modelId="{079B2513-E489-4F33-9358-2DA8C630964D}" type="pres">
      <dgm:prSet presAssocID="{03874CCB-39BC-4F9F-BA7F-CBBD0CE61198}" presName="composite" presStyleCnt="0"/>
      <dgm:spPr/>
    </dgm:pt>
    <dgm:pt modelId="{EC692B53-D886-46EC-9935-725BB3844C0A}" type="pres">
      <dgm:prSet presAssocID="{03874CCB-39BC-4F9F-BA7F-CBBD0CE61198}" presName="chevron1" presStyleLbl="alignNode1" presStyleIdx="0" presStyleCnt="21"/>
      <dgm:spPr/>
    </dgm:pt>
    <dgm:pt modelId="{50724EFE-C8B2-45AD-AA8D-9EB689CBC38F}" type="pres">
      <dgm:prSet presAssocID="{03874CCB-39BC-4F9F-BA7F-CBBD0CE61198}" presName="chevron2" presStyleLbl="alignNode1" presStyleIdx="1" presStyleCnt="21"/>
      <dgm:spPr/>
    </dgm:pt>
    <dgm:pt modelId="{78B75A0C-6546-4915-B7D6-6B7A5B0F1B64}" type="pres">
      <dgm:prSet presAssocID="{03874CCB-39BC-4F9F-BA7F-CBBD0CE61198}" presName="chevron3" presStyleLbl="alignNode1" presStyleIdx="2" presStyleCnt="21"/>
      <dgm:spPr/>
    </dgm:pt>
    <dgm:pt modelId="{77B8FC69-2C7C-4C08-9E96-D5D433EE7BA4}" type="pres">
      <dgm:prSet presAssocID="{03874CCB-39BC-4F9F-BA7F-CBBD0CE61198}" presName="chevron4" presStyleLbl="alignNode1" presStyleIdx="3" presStyleCnt="21"/>
      <dgm:spPr/>
    </dgm:pt>
    <dgm:pt modelId="{11DF1A61-62EC-4D09-9C0B-9DAF33900265}" type="pres">
      <dgm:prSet presAssocID="{03874CCB-39BC-4F9F-BA7F-CBBD0CE61198}" presName="chevron5" presStyleLbl="alignNode1" presStyleIdx="4" presStyleCnt="21"/>
      <dgm:spPr/>
    </dgm:pt>
    <dgm:pt modelId="{A8339F4C-C5B1-4828-9B05-6B1B0A7EBCE2}" type="pres">
      <dgm:prSet presAssocID="{03874CCB-39BC-4F9F-BA7F-CBBD0CE61198}" presName="chevron6" presStyleLbl="alignNode1" presStyleIdx="5" presStyleCnt="21"/>
      <dgm:spPr/>
    </dgm:pt>
    <dgm:pt modelId="{446424C8-DE98-4298-8E1C-7750CBB0B659}" type="pres">
      <dgm:prSet presAssocID="{03874CCB-39BC-4F9F-BA7F-CBBD0CE61198}" presName="chevron7" presStyleLbl="alignNode1" presStyleIdx="6" presStyleCnt="21"/>
      <dgm:spPr/>
    </dgm:pt>
    <dgm:pt modelId="{C93B918E-56CD-47E5-BBF2-09B2A6D3F414}" type="pres">
      <dgm:prSet presAssocID="{03874CCB-39BC-4F9F-BA7F-CBBD0CE61198}" presName="childtext" presStyleLbl="solidFgAcc1" presStyleIdx="0" presStyleCnt="3" custScaleX="126731" custLinFactNeighborX="-1143" custLinFactNeighborY="17360">
        <dgm:presLayoutVars>
          <dgm:chMax/>
          <dgm:chPref val="0"/>
          <dgm:bulletEnabled val="1"/>
        </dgm:presLayoutVars>
      </dgm:prSet>
      <dgm:spPr/>
      <dgm:t>
        <a:bodyPr/>
        <a:lstStyle/>
        <a:p>
          <a:endParaRPr lang="en-US"/>
        </a:p>
      </dgm:t>
    </dgm:pt>
    <dgm:pt modelId="{0CD86D65-0791-46B0-8C5D-822DAA703DAC}" type="pres">
      <dgm:prSet presAssocID="{64555F65-F8AC-4A25-B58C-417A6F65CB46}" presName="sibTrans" presStyleCnt="0"/>
      <dgm:spPr/>
    </dgm:pt>
    <dgm:pt modelId="{093A79FF-46FB-4A26-B57B-50139C283D03}" type="pres">
      <dgm:prSet presAssocID="{F75B7140-4BCA-439D-AF3E-FAD1397A51B1}" presName="parenttextcomposite" presStyleCnt="0"/>
      <dgm:spPr/>
    </dgm:pt>
    <dgm:pt modelId="{77E9399B-D25F-499E-B6DE-19EA69290E8A}" type="pres">
      <dgm:prSet presAssocID="{F75B7140-4BCA-439D-AF3E-FAD1397A51B1}" presName="parenttext" presStyleLbl="revTx" presStyleIdx="1" presStyleCnt="3">
        <dgm:presLayoutVars>
          <dgm:chMax/>
          <dgm:chPref val="2"/>
          <dgm:bulletEnabled val="1"/>
        </dgm:presLayoutVars>
      </dgm:prSet>
      <dgm:spPr/>
      <dgm:t>
        <a:bodyPr/>
        <a:lstStyle/>
        <a:p>
          <a:endParaRPr lang="en-US"/>
        </a:p>
      </dgm:t>
    </dgm:pt>
    <dgm:pt modelId="{D36EE467-F48D-42BC-9C69-70289F8F2959}" type="pres">
      <dgm:prSet presAssocID="{F75B7140-4BCA-439D-AF3E-FAD1397A51B1}" presName="composite" presStyleCnt="0"/>
      <dgm:spPr/>
    </dgm:pt>
    <dgm:pt modelId="{27E6EF3D-68DF-4EDA-90A4-200355376016}" type="pres">
      <dgm:prSet presAssocID="{F75B7140-4BCA-439D-AF3E-FAD1397A51B1}" presName="chevron1" presStyleLbl="alignNode1" presStyleIdx="7" presStyleCnt="21"/>
      <dgm:spPr/>
    </dgm:pt>
    <dgm:pt modelId="{DF61C2F4-A1D6-4003-9BD9-128216CC5957}" type="pres">
      <dgm:prSet presAssocID="{F75B7140-4BCA-439D-AF3E-FAD1397A51B1}" presName="chevron2" presStyleLbl="alignNode1" presStyleIdx="8" presStyleCnt="21"/>
      <dgm:spPr/>
    </dgm:pt>
    <dgm:pt modelId="{D95AA6BE-9D7F-452C-B94C-47F2865D6A47}" type="pres">
      <dgm:prSet presAssocID="{F75B7140-4BCA-439D-AF3E-FAD1397A51B1}" presName="chevron3" presStyleLbl="alignNode1" presStyleIdx="9" presStyleCnt="21"/>
      <dgm:spPr/>
    </dgm:pt>
    <dgm:pt modelId="{59AA440F-FB64-4A35-B948-A113EF502958}" type="pres">
      <dgm:prSet presAssocID="{F75B7140-4BCA-439D-AF3E-FAD1397A51B1}" presName="chevron4" presStyleLbl="alignNode1" presStyleIdx="10" presStyleCnt="21"/>
      <dgm:spPr/>
    </dgm:pt>
    <dgm:pt modelId="{A468158F-D68D-48DA-B3AB-4D7F78D38BC9}" type="pres">
      <dgm:prSet presAssocID="{F75B7140-4BCA-439D-AF3E-FAD1397A51B1}" presName="chevron5" presStyleLbl="alignNode1" presStyleIdx="11" presStyleCnt="21"/>
      <dgm:spPr/>
    </dgm:pt>
    <dgm:pt modelId="{11A4B8C1-9966-47CB-B6D1-2EBA6FAACD7D}" type="pres">
      <dgm:prSet presAssocID="{F75B7140-4BCA-439D-AF3E-FAD1397A51B1}" presName="chevron6" presStyleLbl="alignNode1" presStyleIdx="12" presStyleCnt="21"/>
      <dgm:spPr/>
    </dgm:pt>
    <dgm:pt modelId="{B7E30FF3-D5B2-4016-8E65-55C13A79F7F2}" type="pres">
      <dgm:prSet presAssocID="{F75B7140-4BCA-439D-AF3E-FAD1397A51B1}" presName="chevron7" presStyleLbl="alignNode1" presStyleIdx="13" presStyleCnt="21"/>
      <dgm:spPr/>
    </dgm:pt>
    <dgm:pt modelId="{17E54DCF-9D2D-4011-89E0-2CADC277A45D}" type="pres">
      <dgm:prSet presAssocID="{F75B7140-4BCA-439D-AF3E-FAD1397A51B1}" presName="childtext" presStyleLbl="solidFgAcc1" presStyleIdx="1" presStyleCnt="3" custScaleX="124023">
        <dgm:presLayoutVars>
          <dgm:chMax/>
          <dgm:chPref val="0"/>
          <dgm:bulletEnabled val="1"/>
        </dgm:presLayoutVars>
      </dgm:prSet>
      <dgm:spPr/>
      <dgm:t>
        <a:bodyPr/>
        <a:lstStyle/>
        <a:p>
          <a:endParaRPr lang="en-US"/>
        </a:p>
      </dgm:t>
    </dgm:pt>
    <dgm:pt modelId="{65672DE2-AA85-4972-B896-3E3BF1890AEE}" type="pres">
      <dgm:prSet presAssocID="{053D9CDC-A2BB-43AD-99CF-A1490699C36B}" presName="sibTrans" presStyleCnt="0"/>
      <dgm:spPr/>
    </dgm:pt>
    <dgm:pt modelId="{805CD064-C6E0-4880-ACA8-1BEF8C4E49A7}" type="pres">
      <dgm:prSet presAssocID="{C6FF03F0-EEEF-4659-8C7F-5848F1724C5A}" presName="parenttextcomposite" presStyleCnt="0"/>
      <dgm:spPr/>
    </dgm:pt>
    <dgm:pt modelId="{4B1A32A3-D0CB-40D1-9F92-7199106070C5}" type="pres">
      <dgm:prSet presAssocID="{C6FF03F0-EEEF-4659-8C7F-5848F1724C5A}" presName="parenttext" presStyleLbl="revTx" presStyleIdx="2" presStyleCnt="3">
        <dgm:presLayoutVars>
          <dgm:chMax/>
          <dgm:chPref val="2"/>
          <dgm:bulletEnabled val="1"/>
        </dgm:presLayoutVars>
      </dgm:prSet>
      <dgm:spPr/>
      <dgm:t>
        <a:bodyPr/>
        <a:lstStyle/>
        <a:p>
          <a:endParaRPr lang="en-US"/>
        </a:p>
      </dgm:t>
    </dgm:pt>
    <dgm:pt modelId="{D5E79CBE-2FF2-4E81-B9EE-143A141EBA98}" type="pres">
      <dgm:prSet presAssocID="{C6FF03F0-EEEF-4659-8C7F-5848F1724C5A}" presName="composite" presStyleCnt="0"/>
      <dgm:spPr/>
    </dgm:pt>
    <dgm:pt modelId="{11405747-DE9B-4CE8-9857-AB734818BB40}" type="pres">
      <dgm:prSet presAssocID="{C6FF03F0-EEEF-4659-8C7F-5848F1724C5A}" presName="chevron1" presStyleLbl="alignNode1" presStyleIdx="14" presStyleCnt="21"/>
      <dgm:spPr/>
    </dgm:pt>
    <dgm:pt modelId="{4CE635D1-5C50-49B2-933C-BDDDCF442285}" type="pres">
      <dgm:prSet presAssocID="{C6FF03F0-EEEF-4659-8C7F-5848F1724C5A}" presName="chevron2" presStyleLbl="alignNode1" presStyleIdx="15" presStyleCnt="21"/>
      <dgm:spPr/>
    </dgm:pt>
    <dgm:pt modelId="{1801C665-FC10-4903-8CD3-CFF5157EFF98}" type="pres">
      <dgm:prSet presAssocID="{C6FF03F0-EEEF-4659-8C7F-5848F1724C5A}" presName="chevron3" presStyleLbl="alignNode1" presStyleIdx="16" presStyleCnt="21"/>
      <dgm:spPr/>
    </dgm:pt>
    <dgm:pt modelId="{F19762DB-E668-4FA2-B65D-E1D1B2250D43}" type="pres">
      <dgm:prSet presAssocID="{C6FF03F0-EEEF-4659-8C7F-5848F1724C5A}" presName="chevron4" presStyleLbl="alignNode1" presStyleIdx="17" presStyleCnt="21"/>
      <dgm:spPr/>
    </dgm:pt>
    <dgm:pt modelId="{18CD3C25-F268-4358-B091-1A3C9CF4AB30}" type="pres">
      <dgm:prSet presAssocID="{C6FF03F0-EEEF-4659-8C7F-5848F1724C5A}" presName="chevron5" presStyleLbl="alignNode1" presStyleIdx="18" presStyleCnt="21"/>
      <dgm:spPr/>
    </dgm:pt>
    <dgm:pt modelId="{C6A456C8-B20C-4C38-A928-951C6B22DCDF}" type="pres">
      <dgm:prSet presAssocID="{C6FF03F0-EEEF-4659-8C7F-5848F1724C5A}" presName="chevron6" presStyleLbl="alignNode1" presStyleIdx="19" presStyleCnt="21"/>
      <dgm:spPr/>
    </dgm:pt>
    <dgm:pt modelId="{537E8C5A-63A9-4231-B609-2CA819782981}" type="pres">
      <dgm:prSet presAssocID="{C6FF03F0-EEEF-4659-8C7F-5848F1724C5A}" presName="chevron7" presStyleLbl="alignNode1" presStyleIdx="20" presStyleCnt="21"/>
      <dgm:spPr/>
    </dgm:pt>
    <dgm:pt modelId="{D0DA9F53-0B82-4F85-898E-77BCF70CDBE2}" type="pres">
      <dgm:prSet presAssocID="{C6FF03F0-EEEF-4659-8C7F-5848F1724C5A}" presName="childtext" presStyleLbl="solidFgAcc1" presStyleIdx="2" presStyleCnt="3" custScaleX="125715">
        <dgm:presLayoutVars>
          <dgm:chMax/>
          <dgm:chPref val="0"/>
          <dgm:bulletEnabled val="1"/>
        </dgm:presLayoutVars>
      </dgm:prSet>
      <dgm:spPr/>
      <dgm:t>
        <a:bodyPr/>
        <a:lstStyle/>
        <a:p>
          <a:endParaRPr lang="en-US"/>
        </a:p>
      </dgm:t>
    </dgm:pt>
  </dgm:ptLst>
  <dgm:cxnLst>
    <dgm:cxn modelId="{C82E7920-ECC9-4B16-A673-510ABBFE9165}" srcId="{FD9E71A2-0C2B-4EE0-AD23-7F25188AA6B1}" destId="{C6FF03F0-EEEF-4659-8C7F-5848F1724C5A}" srcOrd="2" destOrd="0" parTransId="{D2177C42-2321-45CD-AF9D-781C145B1C1D}" sibTransId="{F2838F89-669C-439E-A140-F0EECDEAF5D4}"/>
    <dgm:cxn modelId="{40C194D6-2FBA-42C6-AE0C-570C26B03D67}" type="presOf" srcId="{C6FF03F0-EEEF-4659-8C7F-5848F1724C5A}" destId="{4B1A32A3-D0CB-40D1-9F92-7199106070C5}" srcOrd="0" destOrd="0" presId="urn:microsoft.com/office/officeart/2008/layout/VerticalAccentList"/>
    <dgm:cxn modelId="{FCB5A958-6E9F-4B21-A221-20AB06083583}" type="presOf" srcId="{F75B7140-4BCA-439D-AF3E-FAD1397A51B1}" destId="{77E9399B-D25F-499E-B6DE-19EA69290E8A}" srcOrd="0" destOrd="0" presId="urn:microsoft.com/office/officeart/2008/layout/VerticalAccentList"/>
    <dgm:cxn modelId="{B4BCD1FE-FEAA-4219-9738-00D9C991DCEC}" type="presOf" srcId="{2F322714-2656-4622-9F02-5C31CB535BE6}" destId="{D0DA9F53-0B82-4F85-898E-77BCF70CDBE2}" srcOrd="0" destOrd="0" presId="urn:microsoft.com/office/officeart/2008/layout/VerticalAccentList"/>
    <dgm:cxn modelId="{BB7A9856-8D3B-4812-9E18-1495C23B8A4C}" type="presOf" srcId="{FD9E71A2-0C2B-4EE0-AD23-7F25188AA6B1}" destId="{10238D0E-DF43-460F-8D3A-6735883CA880}" srcOrd="0" destOrd="0" presId="urn:microsoft.com/office/officeart/2008/layout/VerticalAccentList"/>
    <dgm:cxn modelId="{DDEAD69D-1B88-43F3-8EFC-4D5DBB80ACEE}" srcId="{03874CCB-39BC-4F9F-BA7F-CBBD0CE61198}" destId="{0383A60A-7712-435A-B5D5-66CC412EA645}" srcOrd="1" destOrd="0" parTransId="{BE7E8B82-55E2-404A-8B21-5D51374EDBB0}" sibTransId="{E493ED03-A231-484D-B9A6-FAC054023D44}"/>
    <dgm:cxn modelId="{B5FB229D-D7D4-4515-9109-9286B2B2EC67}" type="presOf" srcId="{0383A60A-7712-435A-B5D5-66CC412EA645}" destId="{C93B918E-56CD-47E5-BBF2-09B2A6D3F414}" srcOrd="0" destOrd="1" presId="urn:microsoft.com/office/officeart/2008/layout/VerticalAccentList"/>
    <dgm:cxn modelId="{058BE720-263B-4C4F-B00F-1441199AC58D}" type="presOf" srcId="{839E2F50-1C96-4BDA-8C86-6F86EFCE7271}" destId="{17E54DCF-9D2D-4011-89E0-2CADC277A45D}" srcOrd="0" destOrd="1" presId="urn:microsoft.com/office/officeart/2008/layout/VerticalAccentList"/>
    <dgm:cxn modelId="{21674824-BECC-4BC3-9A1A-3E28A5E7EF0B}" srcId="{F75B7140-4BCA-439D-AF3E-FAD1397A51B1}" destId="{DDA88123-321C-469B-8BCD-2FE0D6181194}" srcOrd="0" destOrd="0" parTransId="{732C4437-BBAF-4E88-8C3E-1C60D4E94B86}" sibTransId="{7DEDC61B-4AE7-402C-962A-53E440C8D5D0}"/>
    <dgm:cxn modelId="{DFAD4862-D841-4726-9FBE-66B1C38C774D}" srcId="{FD9E71A2-0C2B-4EE0-AD23-7F25188AA6B1}" destId="{F75B7140-4BCA-439D-AF3E-FAD1397A51B1}" srcOrd="1" destOrd="0" parTransId="{22D6B41B-D70F-4E4E-B1FC-F58FB9BFE82A}" sibTransId="{053D9CDC-A2BB-43AD-99CF-A1490699C36B}"/>
    <dgm:cxn modelId="{08D001FE-87C4-4782-A74C-323423A12DF4}" type="presOf" srcId="{DDA88123-321C-469B-8BCD-2FE0D6181194}" destId="{17E54DCF-9D2D-4011-89E0-2CADC277A45D}" srcOrd="0" destOrd="0" presId="urn:microsoft.com/office/officeart/2008/layout/VerticalAccentList"/>
    <dgm:cxn modelId="{AEF02E64-3D85-4698-8F0D-1A747B8CBB2E}" srcId="{C6FF03F0-EEEF-4659-8C7F-5848F1724C5A}" destId="{7A1C52C4-37CE-4FAB-BCBC-CF6527E4071E}" srcOrd="1" destOrd="0" parTransId="{7B128E74-24DA-4BC6-8CE3-E2D52D5821CB}" sibTransId="{7BF6B71C-FB1B-4C7B-976F-A59074925FB5}"/>
    <dgm:cxn modelId="{3968491C-2D0D-44C1-95AB-C52414E1D279}" srcId="{F75B7140-4BCA-439D-AF3E-FAD1397A51B1}" destId="{839E2F50-1C96-4BDA-8C86-6F86EFCE7271}" srcOrd="1" destOrd="0" parTransId="{E4A0106D-F881-4C8E-997B-54FBF212BD6C}" sibTransId="{C9248584-36F5-4B95-A407-56811EE77DD7}"/>
    <dgm:cxn modelId="{4276D415-5270-4F6F-BB6C-F44182ED4E1D}" srcId="{03874CCB-39BC-4F9F-BA7F-CBBD0CE61198}" destId="{87FEF8AC-4343-45FF-B934-550F4799AC50}" srcOrd="0" destOrd="0" parTransId="{956D663D-F20A-44D9-8E3E-DB67BE01C12A}" sibTransId="{65003566-65BD-48D1-BE9F-50B18FB21569}"/>
    <dgm:cxn modelId="{D7C8D21C-CF19-475A-A7F1-FB1B4542A6B8}" type="presOf" srcId="{7A1C52C4-37CE-4FAB-BCBC-CF6527E4071E}" destId="{D0DA9F53-0B82-4F85-898E-77BCF70CDBE2}" srcOrd="0" destOrd="1" presId="urn:microsoft.com/office/officeart/2008/layout/VerticalAccentList"/>
    <dgm:cxn modelId="{DF4A5238-5BE2-41DC-A9A3-A54DF108E05C}" type="presOf" srcId="{03874CCB-39BC-4F9F-BA7F-CBBD0CE61198}" destId="{E23F2B25-BCC3-4D82-98A4-D896CF26C486}" srcOrd="0" destOrd="0" presId="urn:microsoft.com/office/officeart/2008/layout/VerticalAccentList"/>
    <dgm:cxn modelId="{EFE896D3-E195-4CCD-B66D-5DE657F0CA3B}" srcId="{C6FF03F0-EEEF-4659-8C7F-5848F1724C5A}" destId="{2F322714-2656-4622-9F02-5C31CB535BE6}" srcOrd="0" destOrd="0" parTransId="{F98B439C-F0C0-43D7-B9E6-8A78F554F8CA}" sibTransId="{ADFFE3F9-C4BC-45CF-83B6-B3ED0F1C9C0C}"/>
    <dgm:cxn modelId="{AF87F96A-CE5E-42D2-928A-70E31A83580B}" srcId="{FD9E71A2-0C2B-4EE0-AD23-7F25188AA6B1}" destId="{03874CCB-39BC-4F9F-BA7F-CBBD0CE61198}" srcOrd="0" destOrd="0" parTransId="{E1A01B50-5D2A-42B6-8462-07F747EF141F}" sibTransId="{64555F65-F8AC-4A25-B58C-417A6F65CB46}"/>
    <dgm:cxn modelId="{F54D5E75-977B-4CEC-AA8F-AF9DED100996}" type="presOf" srcId="{87FEF8AC-4343-45FF-B934-550F4799AC50}" destId="{C93B918E-56CD-47E5-BBF2-09B2A6D3F414}" srcOrd="0" destOrd="0" presId="urn:microsoft.com/office/officeart/2008/layout/VerticalAccentList"/>
    <dgm:cxn modelId="{3B5D475F-64B9-44C8-A8D4-F8BAEE11DBCF}" type="presParOf" srcId="{10238D0E-DF43-460F-8D3A-6735883CA880}" destId="{04A15599-1BD6-401B-A61D-3FE5D4193B98}" srcOrd="0" destOrd="0" presId="urn:microsoft.com/office/officeart/2008/layout/VerticalAccentList"/>
    <dgm:cxn modelId="{0C778708-DD36-4FDA-A55C-EF38CE330466}" type="presParOf" srcId="{04A15599-1BD6-401B-A61D-3FE5D4193B98}" destId="{E23F2B25-BCC3-4D82-98A4-D896CF26C486}" srcOrd="0" destOrd="0" presId="urn:microsoft.com/office/officeart/2008/layout/VerticalAccentList"/>
    <dgm:cxn modelId="{CF628A1C-5EA7-4646-89F0-A16E27B761A3}" type="presParOf" srcId="{10238D0E-DF43-460F-8D3A-6735883CA880}" destId="{079B2513-E489-4F33-9358-2DA8C630964D}" srcOrd="1" destOrd="0" presId="urn:microsoft.com/office/officeart/2008/layout/VerticalAccentList"/>
    <dgm:cxn modelId="{B6EC2D18-6CCA-4889-94D6-7A50F1F71F75}" type="presParOf" srcId="{079B2513-E489-4F33-9358-2DA8C630964D}" destId="{EC692B53-D886-46EC-9935-725BB3844C0A}" srcOrd="0" destOrd="0" presId="urn:microsoft.com/office/officeart/2008/layout/VerticalAccentList"/>
    <dgm:cxn modelId="{A09EA7F7-3167-4796-9AB0-CAB7A717AD25}" type="presParOf" srcId="{079B2513-E489-4F33-9358-2DA8C630964D}" destId="{50724EFE-C8B2-45AD-AA8D-9EB689CBC38F}" srcOrd="1" destOrd="0" presId="urn:microsoft.com/office/officeart/2008/layout/VerticalAccentList"/>
    <dgm:cxn modelId="{2EC9461E-1EE2-4B7E-8D12-8C3BD9BC4888}" type="presParOf" srcId="{079B2513-E489-4F33-9358-2DA8C630964D}" destId="{78B75A0C-6546-4915-B7D6-6B7A5B0F1B64}" srcOrd="2" destOrd="0" presId="urn:microsoft.com/office/officeart/2008/layout/VerticalAccentList"/>
    <dgm:cxn modelId="{E1AC75A5-8B4D-451C-9C19-E76AF7AED395}" type="presParOf" srcId="{079B2513-E489-4F33-9358-2DA8C630964D}" destId="{77B8FC69-2C7C-4C08-9E96-D5D433EE7BA4}" srcOrd="3" destOrd="0" presId="urn:microsoft.com/office/officeart/2008/layout/VerticalAccentList"/>
    <dgm:cxn modelId="{0D7F83C7-F669-4362-BC71-E63705A5AAFB}" type="presParOf" srcId="{079B2513-E489-4F33-9358-2DA8C630964D}" destId="{11DF1A61-62EC-4D09-9C0B-9DAF33900265}" srcOrd="4" destOrd="0" presId="urn:microsoft.com/office/officeart/2008/layout/VerticalAccentList"/>
    <dgm:cxn modelId="{5018A35B-7E77-47AA-9E60-058B936AD729}" type="presParOf" srcId="{079B2513-E489-4F33-9358-2DA8C630964D}" destId="{A8339F4C-C5B1-4828-9B05-6B1B0A7EBCE2}" srcOrd="5" destOrd="0" presId="urn:microsoft.com/office/officeart/2008/layout/VerticalAccentList"/>
    <dgm:cxn modelId="{019E1B8D-473B-4778-ABBB-A8F2375C1394}" type="presParOf" srcId="{079B2513-E489-4F33-9358-2DA8C630964D}" destId="{446424C8-DE98-4298-8E1C-7750CBB0B659}" srcOrd="6" destOrd="0" presId="urn:microsoft.com/office/officeart/2008/layout/VerticalAccentList"/>
    <dgm:cxn modelId="{D9D70F74-BBBF-4CD4-AB9C-CF7CD60C0344}" type="presParOf" srcId="{079B2513-E489-4F33-9358-2DA8C630964D}" destId="{C93B918E-56CD-47E5-BBF2-09B2A6D3F414}" srcOrd="7" destOrd="0" presId="urn:microsoft.com/office/officeart/2008/layout/VerticalAccentList"/>
    <dgm:cxn modelId="{B002E8FE-8DE9-413A-87A7-67CF151A9185}" type="presParOf" srcId="{10238D0E-DF43-460F-8D3A-6735883CA880}" destId="{0CD86D65-0791-46B0-8C5D-822DAA703DAC}" srcOrd="2" destOrd="0" presId="urn:microsoft.com/office/officeart/2008/layout/VerticalAccentList"/>
    <dgm:cxn modelId="{62D0BFC0-36C7-46CF-98AC-D5ED34C5F813}" type="presParOf" srcId="{10238D0E-DF43-460F-8D3A-6735883CA880}" destId="{093A79FF-46FB-4A26-B57B-50139C283D03}" srcOrd="3" destOrd="0" presId="urn:microsoft.com/office/officeart/2008/layout/VerticalAccentList"/>
    <dgm:cxn modelId="{EA93125D-5EC6-4E4B-ADCF-F4560DFA6C05}" type="presParOf" srcId="{093A79FF-46FB-4A26-B57B-50139C283D03}" destId="{77E9399B-D25F-499E-B6DE-19EA69290E8A}" srcOrd="0" destOrd="0" presId="urn:microsoft.com/office/officeart/2008/layout/VerticalAccentList"/>
    <dgm:cxn modelId="{E1C66558-661D-4960-8715-0B43BD8AF6A1}" type="presParOf" srcId="{10238D0E-DF43-460F-8D3A-6735883CA880}" destId="{D36EE467-F48D-42BC-9C69-70289F8F2959}" srcOrd="4" destOrd="0" presId="urn:microsoft.com/office/officeart/2008/layout/VerticalAccentList"/>
    <dgm:cxn modelId="{FE55CE83-EB80-46A8-858A-07D6B3CDDDFA}" type="presParOf" srcId="{D36EE467-F48D-42BC-9C69-70289F8F2959}" destId="{27E6EF3D-68DF-4EDA-90A4-200355376016}" srcOrd="0" destOrd="0" presId="urn:microsoft.com/office/officeart/2008/layout/VerticalAccentList"/>
    <dgm:cxn modelId="{467AA7D8-F667-4811-8D4C-DB8B403AB178}" type="presParOf" srcId="{D36EE467-F48D-42BC-9C69-70289F8F2959}" destId="{DF61C2F4-A1D6-4003-9BD9-128216CC5957}" srcOrd="1" destOrd="0" presId="urn:microsoft.com/office/officeart/2008/layout/VerticalAccentList"/>
    <dgm:cxn modelId="{0A8C5183-84E0-49BA-B45B-9F1972259900}" type="presParOf" srcId="{D36EE467-F48D-42BC-9C69-70289F8F2959}" destId="{D95AA6BE-9D7F-452C-B94C-47F2865D6A47}" srcOrd="2" destOrd="0" presId="urn:microsoft.com/office/officeart/2008/layout/VerticalAccentList"/>
    <dgm:cxn modelId="{32E94FFC-4EA8-4156-BDB4-C3DAEF946042}" type="presParOf" srcId="{D36EE467-F48D-42BC-9C69-70289F8F2959}" destId="{59AA440F-FB64-4A35-B948-A113EF502958}" srcOrd="3" destOrd="0" presId="urn:microsoft.com/office/officeart/2008/layout/VerticalAccentList"/>
    <dgm:cxn modelId="{585A378A-D8A5-4C9E-89B3-89626FCCB6AE}" type="presParOf" srcId="{D36EE467-F48D-42BC-9C69-70289F8F2959}" destId="{A468158F-D68D-48DA-B3AB-4D7F78D38BC9}" srcOrd="4" destOrd="0" presId="urn:microsoft.com/office/officeart/2008/layout/VerticalAccentList"/>
    <dgm:cxn modelId="{03977C80-C109-4A84-8051-1C8F31C3F6B4}" type="presParOf" srcId="{D36EE467-F48D-42BC-9C69-70289F8F2959}" destId="{11A4B8C1-9966-47CB-B6D1-2EBA6FAACD7D}" srcOrd="5" destOrd="0" presId="urn:microsoft.com/office/officeart/2008/layout/VerticalAccentList"/>
    <dgm:cxn modelId="{C28E6CC5-4C33-4992-A062-F1531FFD97F3}" type="presParOf" srcId="{D36EE467-F48D-42BC-9C69-70289F8F2959}" destId="{B7E30FF3-D5B2-4016-8E65-55C13A79F7F2}" srcOrd="6" destOrd="0" presId="urn:microsoft.com/office/officeart/2008/layout/VerticalAccentList"/>
    <dgm:cxn modelId="{EA80FFD6-9313-4317-B76F-AD8FC62CDABD}" type="presParOf" srcId="{D36EE467-F48D-42BC-9C69-70289F8F2959}" destId="{17E54DCF-9D2D-4011-89E0-2CADC277A45D}" srcOrd="7" destOrd="0" presId="urn:microsoft.com/office/officeart/2008/layout/VerticalAccentList"/>
    <dgm:cxn modelId="{5D5C5347-7C61-4EA9-8F54-4C9A60E76B96}" type="presParOf" srcId="{10238D0E-DF43-460F-8D3A-6735883CA880}" destId="{65672DE2-AA85-4972-B896-3E3BF1890AEE}" srcOrd="5" destOrd="0" presId="urn:microsoft.com/office/officeart/2008/layout/VerticalAccentList"/>
    <dgm:cxn modelId="{5CC049E3-D641-4085-8A1D-B17D350D1878}" type="presParOf" srcId="{10238D0E-DF43-460F-8D3A-6735883CA880}" destId="{805CD064-C6E0-4880-ACA8-1BEF8C4E49A7}" srcOrd="6" destOrd="0" presId="urn:microsoft.com/office/officeart/2008/layout/VerticalAccentList"/>
    <dgm:cxn modelId="{4E264893-05C7-4F5D-93B9-F92EEBDFE5C0}" type="presParOf" srcId="{805CD064-C6E0-4880-ACA8-1BEF8C4E49A7}" destId="{4B1A32A3-D0CB-40D1-9F92-7199106070C5}" srcOrd="0" destOrd="0" presId="urn:microsoft.com/office/officeart/2008/layout/VerticalAccentList"/>
    <dgm:cxn modelId="{3DB0C113-BCB0-4E7F-B700-FF7187A04ADE}" type="presParOf" srcId="{10238D0E-DF43-460F-8D3A-6735883CA880}" destId="{D5E79CBE-2FF2-4E81-B9EE-143A141EBA98}" srcOrd="7" destOrd="0" presId="urn:microsoft.com/office/officeart/2008/layout/VerticalAccentList"/>
    <dgm:cxn modelId="{16ADB48E-32D8-434A-AD12-2046BEC63AD9}" type="presParOf" srcId="{D5E79CBE-2FF2-4E81-B9EE-143A141EBA98}" destId="{11405747-DE9B-4CE8-9857-AB734818BB40}" srcOrd="0" destOrd="0" presId="urn:microsoft.com/office/officeart/2008/layout/VerticalAccentList"/>
    <dgm:cxn modelId="{FCABFA1C-E6CC-456C-B14E-1ADA78439F8B}" type="presParOf" srcId="{D5E79CBE-2FF2-4E81-B9EE-143A141EBA98}" destId="{4CE635D1-5C50-49B2-933C-BDDDCF442285}" srcOrd="1" destOrd="0" presId="urn:microsoft.com/office/officeart/2008/layout/VerticalAccentList"/>
    <dgm:cxn modelId="{9025D1F1-5FC6-4530-B66B-91B977873A62}" type="presParOf" srcId="{D5E79CBE-2FF2-4E81-B9EE-143A141EBA98}" destId="{1801C665-FC10-4903-8CD3-CFF5157EFF98}" srcOrd="2" destOrd="0" presId="urn:microsoft.com/office/officeart/2008/layout/VerticalAccentList"/>
    <dgm:cxn modelId="{A153BAEB-224F-49E7-BDEF-3C2F99F1493E}" type="presParOf" srcId="{D5E79CBE-2FF2-4E81-B9EE-143A141EBA98}" destId="{F19762DB-E668-4FA2-B65D-E1D1B2250D43}" srcOrd="3" destOrd="0" presId="urn:microsoft.com/office/officeart/2008/layout/VerticalAccentList"/>
    <dgm:cxn modelId="{4AF36EA5-1691-49F9-B2B1-571DE6A1BA18}" type="presParOf" srcId="{D5E79CBE-2FF2-4E81-B9EE-143A141EBA98}" destId="{18CD3C25-F268-4358-B091-1A3C9CF4AB30}" srcOrd="4" destOrd="0" presId="urn:microsoft.com/office/officeart/2008/layout/VerticalAccentList"/>
    <dgm:cxn modelId="{3E4EB028-3053-4AC9-9E00-6AE32B6F0984}" type="presParOf" srcId="{D5E79CBE-2FF2-4E81-B9EE-143A141EBA98}" destId="{C6A456C8-B20C-4C38-A928-951C6B22DCDF}" srcOrd="5" destOrd="0" presId="urn:microsoft.com/office/officeart/2008/layout/VerticalAccentList"/>
    <dgm:cxn modelId="{BFE9116B-FE4D-4E60-847C-4F42BC42BB03}" type="presParOf" srcId="{D5E79CBE-2FF2-4E81-B9EE-143A141EBA98}" destId="{537E8C5A-63A9-4231-B609-2CA819782981}" srcOrd="6" destOrd="0" presId="urn:microsoft.com/office/officeart/2008/layout/VerticalAccentList"/>
    <dgm:cxn modelId="{48958EAC-1F96-4905-A15B-31E152F1E0E9}" type="presParOf" srcId="{D5E79CBE-2FF2-4E81-B9EE-143A141EBA98}" destId="{D0DA9F53-0B82-4F85-898E-77BCF70CDBE2}"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ABE4597-2525-4E44-9845-DD9CCBD6EA74}"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FD700EEC-C3C2-4F55-8F3A-B98C6DEEBCAD}">
      <dgm:prSet phldrT="[Văn bản]"/>
      <dgm:spPr/>
      <dgm:t>
        <a:bodyPr/>
        <a:lstStyle/>
        <a:p>
          <a:pPr>
            <a:buFontTx/>
            <a:buChar char="-"/>
          </a:pPr>
          <a:r>
            <a:rPr lang="vi-VN" b="1">
              <a:latin typeface="Times New Roman"/>
              <a:ea typeface="Times New Roman"/>
            </a:rPr>
            <a:t>Dự án học tập </a:t>
          </a:r>
          <a:endParaRPr lang="en-US"/>
        </a:p>
      </dgm:t>
    </dgm:pt>
    <dgm:pt modelId="{7C620005-0338-4D6E-881B-21BC3A30AAF2}" type="parTrans" cxnId="{7D060AD2-AA15-4B13-9C06-E6DA06AC042A}">
      <dgm:prSet/>
      <dgm:spPr/>
      <dgm:t>
        <a:bodyPr/>
        <a:lstStyle/>
        <a:p>
          <a:endParaRPr lang="en-US"/>
        </a:p>
      </dgm:t>
    </dgm:pt>
    <dgm:pt modelId="{54C929B5-65CD-4489-8BC7-C63F17A32F3D}" type="sibTrans" cxnId="{7D060AD2-AA15-4B13-9C06-E6DA06AC042A}">
      <dgm:prSet/>
      <dgm:spPr/>
      <dgm:t>
        <a:bodyPr/>
        <a:lstStyle/>
        <a:p>
          <a:endParaRPr lang="en-US"/>
        </a:p>
      </dgm:t>
    </dgm:pt>
    <dgm:pt modelId="{F539FAF3-2987-4D54-A78B-B435694CEAD9}">
      <dgm:prSet/>
      <dgm:spPr/>
      <dgm:t>
        <a:bodyPr/>
        <a:lstStyle/>
        <a:p>
          <a:r>
            <a:rPr lang="vi-VN" b="1">
              <a:latin typeface="Times New Roman"/>
              <a:ea typeface="Times New Roman"/>
            </a:rPr>
            <a:t>Sản phẩm nghiên cứu khoa học </a:t>
          </a:r>
          <a:endParaRPr lang="en-US" b="1">
            <a:latin typeface="Times New Roman"/>
            <a:ea typeface="Times New Roman"/>
          </a:endParaRPr>
        </a:p>
      </dgm:t>
    </dgm:pt>
    <dgm:pt modelId="{4BCB7891-B4A3-4C3C-9AC7-912FCE3EABAA}" type="parTrans" cxnId="{57115190-4B39-4E09-8632-DEB99B62E2D4}">
      <dgm:prSet/>
      <dgm:spPr/>
      <dgm:t>
        <a:bodyPr/>
        <a:lstStyle/>
        <a:p>
          <a:endParaRPr lang="en-US"/>
        </a:p>
      </dgm:t>
    </dgm:pt>
    <dgm:pt modelId="{5C5D08DE-39CA-4C27-92D4-358B22A65AEC}" type="sibTrans" cxnId="{57115190-4B39-4E09-8632-DEB99B62E2D4}">
      <dgm:prSet/>
      <dgm:spPr/>
      <dgm:t>
        <a:bodyPr/>
        <a:lstStyle/>
        <a:p>
          <a:endParaRPr lang="en-US"/>
        </a:p>
      </dgm:t>
    </dgm:pt>
    <dgm:pt modelId="{4D1CF0F5-2B72-48E9-931E-AA0BB6B9AE93}">
      <dgm:prSet/>
      <dgm:spPr/>
      <dgm:t>
        <a:bodyPr/>
        <a:lstStyle/>
        <a:p>
          <a:r>
            <a:rPr lang="vi-VN" b="1">
              <a:latin typeface="Times New Roman"/>
              <a:ea typeface="Times New Roman"/>
            </a:rPr>
            <a:t>Sản phẩm thực</a:t>
          </a:r>
          <a:r>
            <a:rPr lang="en-US" b="1">
              <a:latin typeface="Times New Roman"/>
            </a:rPr>
            <a:t> hành, thí nghiệm/chế tạo</a:t>
          </a:r>
          <a:endParaRPr lang="en-US"/>
        </a:p>
      </dgm:t>
    </dgm:pt>
    <dgm:pt modelId="{BF5971D8-208E-4B67-B9A7-1565CF72BF73}" type="parTrans" cxnId="{BB59E950-25B8-4832-AA4F-2B84A5958942}">
      <dgm:prSet/>
      <dgm:spPr/>
      <dgm:t>
        <a:bodyPr/>
        <a:lstStyle/>
        <a:p>
          <a:endParaRPr lang="en-US"/>
        </a:p>
      </dgm:t>
    </dgm:pt>
    <dgm:pt modelId="{6530E92F-DBE2-42DB-B6A6-B3E49B5ED588}" type="sibTrans" cxnId="{BB59E950-25B8-4832-AA4F-2B84A5958942}">
      <dgm:prSet/>
      <dgm:spPr/>
      <dgm:t>
        <a:bodyPr/>
        <a:lstStyle/>
        <a:p>
          <a:endParaRPr lang="en-US"/>
        </a:p>
      </dgm:t>
    </dgm:pt>
    <dgm:pt modelId="{46B1A7D8-98F5-4B3C-B9BE-FA0B6B51350F}" type="pres">
      <dgm:prSet presAssocID="{DABE4597-2525-4E44-9845-DD9CCBD6EA74}" presName="linear" presStyleCnt="0">
        <dgm:presLayoutVars>
          <dgm:dir/>
          <dgm:animLvl val="lvl"/>
          <dgm:resizeHandles val="exact"/>
        </dgm:presLayoutVars>
      </dgm:prSet>
      <dgm:spPr/>
      <dgm:t>
        <a:bodyPr/>
        <a:lstStyle/>
        <a:p>
          <a:endParaRPr lang="en-US"/>
        </a:p>
      </dgm:t>
    </dgm:pt>
    <dgm:pt modelId="{EB1A5B0E-A838-4FBF-8202-CB8BD054E0A5}" type="pres">
      <dgm:prSet presAssocID="{FD700EEC-C3C2-4F55-8F3A-B98C6DEEBCAD}" presName="parentLin" presStyleCnt="0"/>
      <dgm:spPr/>
    </dgm:pt>
    <dgm:pt modelId="{AD02B34C-B571-4A0B-8C5D-2A62DC0E6C87}" type="pres">
      <dgm:prSet presAssocID="{FD700EEC-C3C2-4F55-8F3A-B98C6DEEBCAD}" presName="parentLeftMargin" presStyleLbl="node1" presStyleIdx="0" presStyleCnt="3"/>
      <dgm:spPr/>
      <dgm:t>
        <a:bodyPr/>
        <a:lstStyle/>
        <a:p>
          <a:endParaRPr lang="en-US"/>
        </a:p>
      </dgm:t>
    </dgm:pt>
    <dgm:pt modelId="{F9397D47-BB9C-4F6D-A8F9-6C5360E791F5}" type="pres">
      <dgm:prSet presAssocID="{FD700EEC-C3C2-4F55-8F3A-B98C6DEEBCAD}" presName="parentText" presStyleLbl="node1" presStyleIdx="0" presStyleCnt="3">
        <dgm:presLayoutVars>
          <dgm:chMax val="0"/>
          <dgm:bulletEnabled val="1"/>
        </dgm:presLayoutVars>
      </dgm:prSet>
      <dgm:spPr/>
      <dgm:t>
        <a:bodyPr/>
        <a:lstStyle/>
        <a:p>
          <a:endParaRPr lang="en-US"/>
        </a:p>
      </dgm:t>
    </dgm:pt>
    <dgm:pt modelId="{9EC6101A-6912-4F14-A63B-035C9A79939A}" type="pres">
      <dgm:prSet presAssocID="{FD700EEC-C3C2-4F55-8F3A-B98C6DEEBCAD}" presName="negativeSpace" presStyleCnt="0"/>
      <dgm:spPr/>
    </dgm:pt>
    <dgm:pt modelId="{BC8457F0-BBB4-47DB-B953-3FAADFDAAF2C}" type="pres">
      <dgm:prSet presAssocID="{FD700EEC-C3C2-4F55-8F3A-B98C6DEEBCAD}" presName="childText" presStyleLbl="conFgAcc1" presStyleIdx="0" presStyleCnt="3">
        <dgm:presLayoutVars>
          <dgm:bulletEnabled val="1"/>
        </dgm:presLayoutVars>
      </dgm:prSet>
      <dgm:spPr/>
    </dgm:pt>
    <dgm:pt modelId="{16B7C309-657D-4590-B418-EE0BA2A4CE75}" type="pres">
      <dgm:prSet presAssocID="{54C929B5-65CD-4489-8BC7-C63F17A32F3D}" presName="spaceBetweenRectangles" presStyleCnt="0"/>
      <dgm:spPr/>
    </dgm:pt>
    <dgm:pt modelId="{6921290E-2D5B-4F81-A15B-6B6D45E2DC81}" type="pres">
      <dgm:prSet presAssocID="{F539FAF3-2987-4D54-A78B-B435694CEAD9}" presName="parentLin" presStyleCnt="0"/>
      <dgm:spPr/>
    </dgm:pt>
    <dgm:pt modelId="{006F3255-7EBA-4361-B09D-19E8837BCB47}" type="pres">
      <dgm:prSet presAssocID="{F539FAF3-2987-4D54-A78B-B435694CEAD9}" presName="parentLeftMargin" presStyleLbl="node1" presStyleIdx="0" presStyleCnt="3"/>
      <dgm:spPr/>
      <dgm:t>
        <a:bodyPr/>
        <a:lstStyle/>
        <a:p>
          <a:endParaRPr lang="en-US"/>
        </a:p>
      </dgm:t>
    </dgm:pt>
    <dgm:pt modelId="{861C79CE-05D3-4CD4-89CF-424A56950295}" type="pres">
      <dgm:prSet presAssocID="{F539FAF3-2987-4D54-A78B-B435694CEAD9}" presName="parentText" presStyleLbl="node1" presStyleIdx="1" presStyleCnt="3">
        <dgm:presLayoutVars>
          <dgm:chMax val="0"/>
          <dgm:bulletEnabled val="1"/>
        </dgm:presLayoutVars>
      </dgm:prSet>
      <dgm:spPr/>
      <dgm:t>
        <a:bodyPr/>
        <a:lstStyle/>
        <a:p>
          <a:endParaRPr lang="en-US"/>
        </a:p>
      </dgm:t>
    </dgm:pt>
    <dgm:pt modelId="{E2FF881F-3F6A-441F-A9A5-20BC63CB1055}" type="pres">
      <dgm:prSet presAssocID="{F539FAF3-2987-4D54-A78B-B435694CEAD9}" presName="negativeSpace" presStyleCnt="0"/>
      <dgm:spPr/>
    </dgm:pt>
    <dgm:pt modelId="{098FB489-5F5B-46A9-94E8-3929FE5FEEF1}" type="pres">
      <dgm:prSet presAssocID="{F539FAF3-2987-4D54-A78B-B435694CEAD9}" presName="childText" presStyleLbl="conFgAcc1" presStyleIdx="1" presStyleCnt="3">
        <dgm:presLayoutVars>
          <dgm:bulletEnabled val="1"/>
        </dgm:presLayoutVars>
      </dgm:prSet>
      <dgm:spPr/>
    </dgm:pt>
    <dgm:pt modelId="{6EB33406-B393-4B59-9426-B439F9949ABF}" type="pres">
      <dgm:prSet presAssocID="{5C5D08DE-39CA-4C27-92D4-358B22A65AEC}" presName="spaceBetweenRectangles" presStyleCnt="0"/>
      <dgm:spPr/>
    </dgm:pt>
    <dgm:pt modelId="{050CD3C4-5B61-4BC3-824D-C8C15EB46D14}" type="pres">
      <dgm:prSet presAssocID="{4D1CF0F5-2B72-48E9-931E-AA0BB6B9AE93}" presName="parentLin" presStyleCnt="0"/>
      <dgm:spPr/>
    </dgm:pt>
    <dgm:pt modelId="{8DBC7578-C379-45A5-B17B-BD577ADDA668}" type="pres">
      <dgm:prSet presAssocID="{4D1CF0F5-2B72-48E9-931E-AA0BB6B9AE93}" presName="parentLeftMargin" presStyleLbl="node1" presStyleIdx="1" presStyleCnt="3"/>
      <dgm:spPr/>
      <dgm:t>
        <a:bodyPr/>
        <a:lstStyle/>
        <a:p>
          <a:endParaRPr lang="en-US"/>
        </a:p>
      </dgm:t>
    </dgm:pt>
    <dgm:pt modelId="{ACEFC055-C640-4167-8091-6D82AFB13904}" type="pres">
      <dgm:prSet presAssocID="{4D1CF0F5-2B72-48E9-931E-AA0BB6B9AE93}" presName="parentText" presStyleLbl="node1" presStyleIdx="2" presStyleCnt="3">
        <dgm:presLayoutVars>
          <dgm:chMax val="0"/>
          <dgm:bulletEnabled val="1"/>
        </dgm:presLayoutVars>
      </dgm:prSet>
      <dgm:spPr/>
      <dgm:t>
        <a:bodyPr/>
        <a:lstStyle/>
        <a:p>
          <a:endParaRPr lang="en-US"/>
        </a:p>
      </dgm:t>
    </dgm:pt>
    <dgm:pt modelId="{691C07A1-AE53-46A3-BD18-485925796489}" type="pres">
      <dgm:prSet presAssocID="{4D1CF0F5-2B72-48E9-931E-AA0BB6B9AE93}" presName="negativeSpace" presStyleCnt="0"/>
      <dgm:spPr/>
    </dgm:pt>
    <dgm:pt modelId="{5AEDE434-8319-494C-A8E3-8D66741D2119}" type="pres">
      <dgm:prSet presAssocID="{4D1CF0F5-2B72-48E9-931E-AA0BB6B9AE93}" presName="childText" presStyleLbl="conFgAcc1" presStyleIdx="2" presStyleCnt="3">
        <dgm:presLayoutVars>
          <dgm:bulletEnabled val="1"/>
        </dgm:presLayoutVars>
      </dgm:prSet>
      <dgm:spPr/>
    </dgm:pt>
  </dgm:ptLst>
  <dgm:cxnLst>
    <dgm:cxn modelId="{98196BAE-0F16-4CA8-A467-4AE9546A0BFB}" type="presOf" srcId="{F539FAF3-2987-4D54-A78B-B435694CEAD9}" destId="{861C79CE-05D3-4CD4-89CF-424A56950295}" srcOrd="1" destOrd="0" presId="urn:microsoft.com/office/officeart/2005/8/layout/list1"/>
    <dgm:cxn modelId="{30F2F8B2-F244-4EBA-A97C-D3CE9555336E}" type="presOf" srcId="{DABE4597-2525-4E44-9845-DD9CCBD6EA74}" destId="{46B1A7D8-98F5-4B3C-B9BE-FA0B6B51350F}" srcOrd="0" destOrd="0" presId="urn:microsoft.com/office/officeart/2005/8/layout/list1"/>
    <dgm:cxn modelId="{A34AE15E-430E-424D-9825-28143C363CC7}" type="presOf" srcId="{F539FAF3-2987-4D54-A78B-B435694CEAD9}" destId="{006F3255-7EBA-4361-B09D-19E8837BCB47}" srcOrd="0" destOrd="0" presId="urn:microsoft.com/office/officeart/2005/8/layout/list1"/>
    <dgm:cxn modelId="{AEB3BF57-F02E-4EC6-A7BD-E975946A1F20}" type="presOf" srcId="{4D1CF0F5-2B72-48E9-931E-AA0BB6B9AE93}" destId="{ACEFC055-C640-4167-8091-6D82AFB13904}" srcOrd="1" destOrd="0" presId="urn:microsoft.com/office/officeart/2005/8/layout/list1"/>
    <dgm:cxn modelId="{BB59E950-25B8-4832-AA4F-2B84A5958942}" srcId="{DABE4597-2525-4E44-9845-DD9CCBD6EA74}" destId="{4D1CF0F5-2B72-48E9-931E-AA0BB6B9AE93}" srcOrd="2" destOrd="0" parTransId="{BF5971D8-208E-4B67-B9A7-1565CF72BF73}" sibTransId="{6530E92F-DBE2-42DB-B6A6-B3E49B5ED588}"/>
    <dgm:cxn modelId="{6A881F35-B8F9-49C0-84F4-6A589654C2DB}" type="presOf" srcId="{FD700EEC-C3C2-4F55-8F3A-B98C6DEEBCAD}" destId="{AD02B34C-B571-4A0B-8C5D-2A62DC0E6C87}" srcOrd="0" destOrd="0" presId="urn:microsoft.com/office/officeart/2005/8/layout/list1"/>
    <dgm:cxn modelId="{7D060AD2-AA15-4B13-9C06-E6DA06AC042A}" srcId="{DABE4597-2525-4E44-9845-DD9CCBD6EA74}" destId="{FD700EEC-C3C2-4F55-8F3A-B98C6DEEBCAD}" srcOrd="0" destOrd="0" parTransId="{7C620005-0338-4D6E-881B-21BC3A30AAF2}" sibTransId="{54C929B5-65CD-4489-8BC7-C63F17A32F3D}"/>
    <dgm:cxn modelId="{28F76553-51A6-4C3F-9829-12CF490DBC62}" type="presOf" srcId="{4D1CF0F5-2B72-48E9-931E-AA0BB6B9AE93}" destId="{8DBC7578-C379-45A5-B17B-BD577ADDA668}" srcOrd="0" destOrd="0" presId="urn:microsoft.com/office/officeart/2005/8/layout/list1"/>
    <dgm:cxn modelId="{6E212251-82A7-4F46-9262-ADBB1A143E16}" type="presOf" srcId="{FD700EEC-C3C2-4F55-8F3A-B98C6DEEBCAD}" destId="{F9397D47-BB9C-4F6D-A8F9-6C5360E791F5}" srcOrd="1" destOrd="0" presId="urn:microsoft.com/office/officeart/2005/8/layout/list1"/>
    <dgm:cxn modelId="{57115190-4B39-4E09-8632-DEB99B62E2D4}" srcId="{DABE4597-2525-4E44-9845-DD9CCBD6EA74}" destId="{F539FAF3-2987-4D54-A78B-B435694CEAD9}" srcOrd="1" destOrd="0" parTransId="{4BCB7891-B4A3-4C3C-9AC7-912FCE3EABAA}" sibTransId="{5C5D08DE-39CA-4C27-92D4-358B22A65AEC}"/>
    <dgm:cxn modelId="{038E1309-C0EC-4062-AAAB-12892A366822}" type="presParOf" srcId="{46B1A7D8-98F5-4B3C-B9BE-FA0B6B51350F}" destId="{EB1A5B0E-A838-4FBF-8202-CB8BD054E0A5}" srcOrd="0" destOrd="0" presId="urn:microsoft.com/office/officeart/2005/8/layout/list1"/>
    <dgm:cxn modelId="{1D9D3324-6F92-4752-A947-F397FA752299}" type="presParOf" srcId="{EB1A5B0E-A838-4FBF-8202-CB8BD054E0A5}" destId="{AD02B34C-B571-4A0B-8C5D-2A62DC0E6C87}" srcOrd="0" destOrd="0" presId="urn:microsoft.com/office/officeart/2005/8/layout/list1"/>
    <dgm:cxn modelId="{C78CF544-5087-4DCA-B698-BD23C78E50C3}" type="presParOf" srcId="{EB1A5B0E-A838-4FBF-8202-CB8BD054E0A5}" destId="{F9397D47-BB9C-4F6D-A8F9-6C5360E791F5}" srcOrd="1" destOrd="0" presId="urn:microsoft.com/office/officeart/2005/8/layout/list1"/>
    <dgm:cxn modelId="{352128CD-6D92-416A-B528-3F685EEEAC79}" type="presParOf" srcId="{46B1A7D8-98F5-4B3C-B9BE-FA0B6B51350F}" destId="{9EC6101A-6912-4F14-A63B-035C9A79939A}" srcOrd="1" destOrd="0" presId="urn:microsoft.com/office/officeart/2005/8/layout/list1"/>
    <dgm:cxn modelId="{09E28517-0219-4242-AAFD-65C1C62151E5}" type="presParOf" srcId="{46B1A7D8-98F5-4B3C-B9BE-FA0B6B51350F}" destId="{BC8457F0-BBB4-47DB-B953-3FAADFDAAF2C}" srcOrd="2" destOrd="0" presId="urn:microsoft.com/office/officeart/2005/8/layout/list1"/>
    <dgm:cxn modelId="{D33C53DA-853C-4838-ABEA-AFCAC7AF5ADD}" type="presParOf" srcId="{46B1A7D8-98F5-4B3C-B9BE-FA0B6B51350F}" destId="{16B7C309-657D-4590-B418-EE0BA2A4CE75}" srcOrd="3" destOrd="0" presId="urn:microsoft.com/office/officeart/2005/8/layout/list1"/>
    <dgm:cxn modelId="{CB00F769-4F13-487A-B9AE-A67ABE18E2F9}" type="presParOf" srcId="{46B1A7D8-98F5-4B3C-B9BE-FA0B6B51350F}" destId="{6921290E-2D5B-4F81-A15B-6B6D45E2DC81}" srcOrd="4" destOrd="0" presId="urn:microsoft.com/office/officeart/2005/8/layout/list1"/>
    <dgm:cxn modelId="{F2950E8D-62A1-4A97-871D-8F1BF139A231}" type="presParOf" srcId="{6921290E-2D5B-4F81-A15B-6B6D45E2DC81}" destId="{006F3255-7EBA-4361-B09D-19E8837BCB47}" srcOrd="0" destOrd="0" presId="urn:microsoft.com/office/officeart/2005/8/layout/list1"/>
    <dgm:cxn modelId="{F66C3EAD-86E4-40F4-A5C8-2EDA04404734}" type="presParOf" srcId="{6921290E-2D5B-4F81-A15B-6B6D45E2DC81}" destId="{861C79CE-05D3-4CD4-89CF-424A56950295}" srcOrd="1" destOrd="0" presId="urn:microsoft.com/office/officeart/2005/8/layout/list1"/>
    <dgm:cxn modelId="{C148A77E-3C07-4421-B910-5804D5CADB41}" type="presParOf" srcId="{46B1A7D8-98F5-4B3C-B9BE-FA0B6B51350F}" destId="{E2FF881F-3F6A-441F-A9A5-20BC63CB1055}" srcOrd="5" destOrd="0" presId="urn:microsoft.com/office/officeart/2005/8/layout/list1"/>
    <dgm:cxn modelId="{695FE574-93A1-4AE1-B63D-0A1E40AAB4FC}" type="presParOf" srcId="{46B1A7D8-98F5-4B3C-B9BE-FA0B6B51350F}" destId="{098FB489-5F5B-46A9-94E8-3929FE5FEEF1}" srcOrd="6" destOrd="0" presId="urn:microsoft.com/office/officeart/2005/8/layout/list1"/>
    <dgm:cxn modelId="{FB5BC190-2A8D-4AF3-9C85-841765E7304E}" type="presParOf" srcId="{46B1A7D8-98F5-4B3C-B9BE-FA0B6B51350F}" destId="{6EB33406-B393-4B59-9426-B439F9949ABF}" srcOrd="7" destOrd="0" presId="urn:microsoft.com/office/officeart/2005/8/layout/list1"/>
    <dgm:cxn modelId="{A734DE6F-EC22-43A7-933A-4286F7A43A4E}" type="presParOf" srcId="{46B1A7D8-98F5-4B3C-B9BE-FA0B6B51350F}" destId="{050CD3C4-5B61-4BC3-824D-C8C15EB46D14}" srcOrd="8" destOrd="0" presId="urn:microsoft.com/office/officeart/2005/8/layout/list1"/>
    <dgm:cxn modelId="{43F9B039-1ECA-4B2D-96AF-90AEEE6B8E7A}" type="presParOf" srcId="{050CD3C4-5B61-4BC3-824D-C8C15EB46D14}" destId="{8DBC7578-C379-45A5-B17B-BD577ADDA668}" srcOrd="0" destOrd="0" presId="urn:microsoft.com/office/officeart/2005/8/layout/list1"/>
    <dgm:cxn modelId="{FA21A8AA-EDC1-44D0-831A-F22682B28F80}" type="presParOf" srcId="{050CD3C4-5B61-4BC3-824D-C8C15EB46D14}" destId="{ACEFC055-C640-4167-8091-6D82AFB13904}" srcOrd="1" destOrd="0" presId="urn:microsoft.com/office/officeart/2005/8/layout/list1"/>
    <dgm:cxn modelId="{8E1F6FF7-2600-4A9D-A283-24B63B5ED47B}" type="presParOf" srcId="{46B1A7D8-98F5-4B3C-B9BE-FA0B6B51350F}" destId="{691C07A1-AE53-46A3-BD18-485925796489}" srcOrd="9" destOrd="0" presId="urn:microsoft.com/office/officeart/2005/8/layout/list1"/>
    <dgm:cxn modelId="{43B41AAC-A119-4F77-93C1-4C8272F27F61}" type="presParOf" srcId="{46B1A7D8-98F5-4B3C-B9BE-FA0B6B51350F}" destId="{5AEDE434-8319-494C-A8E3-8D66741D211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D9E71A2-0C2B-4EE0-AD23-7F25188AA6B1}"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03874CCB-39BC-4F9F-BA7F-CBBD0CE61198}">
      <dgm:prSet phldrT="[Text]" phldr="1"/>
      <dgm:spPr/>
      <dgm:t>
        <a:bodyPr/>
        <a:lstStyle/>
        <a:p>
          <a:endParaRPr lang="en-US"/>
        </a:p>
      </dgm:t>
    </dgm:pt>
    <dgm:pt modelId="{E1A01B50-5D2A-42B6-8462-07F747EF141F}" type="parTrans" cxnId="{AF87F96A-CE5E-42D2-928A-70E31A83580B}">
      <dgm:prSet/>
      <dgm:spPr/>
      <dgm:t>
        <a:bodyPr/>
        <a:lstStyle/>
        <a:p>
          <a:endParaRPr lang="en-US"/>
        </a:p>
      </dgm:t>
    </dgm:pt>
    <dgm:pt modelId="{64555F65-F8AC-4A25-B58C-417A6F65CB46}" type="sibTrans" cxnId="{AF87F96A-CE5E-42D2-928A-70E31A83580B}">
      <dgm:prSet/>
      <dgm:spPr/>
      <dgm:t>
        <a:bodyPr/>
        <a:lstStyle/>
        <a:p>
          <a:endParaRPr lang="en-US"/>
        </a:p>
      </dgm:t>
    </dgm:pt>
    <dgm:pt modelId="{87FEF8AC-4343-45FF-B934-550F4799AC50}">
      <dgm:prSet phldrT="[Text]" phldr="1"/>
      <dgm:spPr/>
      <dgm:t>
        <a:bodyPr/>
        <a:lstStyle/>
        <a:p>
          <a:endParaRPr lang="en-US" sz="2100" dirty="0"/>
        </a:p>
      </dgm:t>
    </dgm:pt>
    <dgm:pt modelId="{956D663D-F20A-44D9-8E3E-DB67BE01C12A}" type="parTrans" cxnId="{4276D415-5270-4F6F-BB6C-F44182ED4E1D}">
      <dgm:prSet/>
      <dgm:spPr/>
      <dgm:t>
        <a:bodyPr/>
        <a:lstStyle/>
        <a:p>
          <a:endParaRPr lang="en-US"/>
        </a:p>
      </dgm:t>
    </dgm:pt>
    <dgm:pt modelId="{65003566-65BD-48D1-BE9F-50B18FB21569}" type="sibTrans" cxnId="{4276D415-5270-4F6F-BB6C-F44182ED4E1D}">
      <dgm:prSet/>
      <dgm:spPr/>
      <dgm:t>
        <a:bodyPr/>
        <a:lstStyle/>
        <a:p>
          <a:endParaRPr lang="en-US"/>
        </a:p>
      </dgm:t>
    </dgm:pt>
    <dgm:pt modelId="{F75B7140-4BCA-439D-AF3E-FAD1397A51B1}">
      <dgm:prSet phldrT="[Text]" phldr="1"/>
      <dgm:spPr/>
      <dgm:t>
        <a:bodyPr/>
        <a:lstStyle/>
        <a:p>
          <a:endParaRPr lang="en-US"/>
        </a:p>
      </dgm:t>
    </dgm:pt>
    <dgm:pt modelId="{22D6B41B-D70F-4E4E-B1FC-F58FB9BFE82A}" type="parTrans" cxnId="{DFAD4862-D841-4726-9FBE-66B1C38C774D}">
      <dgm:prSet/>
      <dgm:spPr/>
      <dgm:t>
        <a:bodyPr/>
        <a:lstStyle/>
        <a:p>
          <a:endParaRPr lang="en-US"/>
        </a:p>
      </dgm:t>
    </dgm:pt>
    <dgm:pt modelId="{053D9CDC-A2BB-43AD-99CF-A1490699C36B}" type="sibTrans" cxnId="{DFAD4862-D841-4726-9FBE-66B1C38C774D}">
      <dgm:prSet/>
      <dgm:spPr/>
      <dgm:t>
        <a:bodyPr/>
        <a:lstStyle/>
        <a:p>
          <a:endParaRPr lang="en-US"/>
        </a:p>
      </dgm:t>
    </dgm:pt>
    <dgm:pt modelId="{DDA88123-321C-469B-8BCD-2FE0D6181194}">
      <dgm:prSet phldrT="[Text]" phldr="1"/>
      <dgm:spPr/>
      <dgm:t>
        <a:bodyPr/>
        <a:lstStyle/>
        <a:p>
          <a:endParaRPr lang="en-US" dirty="0"/>
        </a:p>
      </dgm:t>
    </dgm:pt>
    <dgm:pt modelId="{732C4437-BBAF-4E88-8C3E-1C60D4E94B86}" type="parTrans" cxnId="{21674824-BECC-4BC3-9A1A-3E28A5E7EF0B}">
      <dgm:prSet/>
      <dgm:spPr/>
      <dgm:t>
        <a:bodyPr/>
        <a:lstStyle/>
        <a:p>
          <a:endParaRPr lang="en-US"/>
        </a:p>
      </dgm:t>
    </dgm:pt>
    <dgm:pt modelId="{7DEDC61B-4AE7-402C-962A-53E440C8D5D0}" type="sibTrans" cxnId="{21674824-BECC-4BC3-9A1A-3E28A5E7EF0B}">
      <dgm:prSet/>
      <dgm:spPr/>
      <dgm:t>
        <a:bodyPr/>
        <a:lstStyle/>
        <a:p>
          <a:endParaRPr lang="en-US"/>
        </a:p>
      </dgm:t>
    </dgm:pt>
    <dgm:pt modelId="{2F322714-2656-4622-9F02-5C31CB535BE6}">
      <dgm:prSet phldrT="[Text]" phldr="1"/>
      <dgm:spPr/>
      <dgm:t>
        <a:bodyPr/>
        <a:lstStyle/>
        <a:p>
          <a:endParaRPr lang="en-US" sz="2200" dirty="0"/>
        </a:p>
      </dgm:t>
    </dgm:pt>
    <dgm:pt modelId="{F98B439C-F0C0-43D7-B9E6-8A78F554F8CA}" type="parTrans" cxnId="{EFE896D3-E195-4CCD-B66D-5DE657F0CA3B}">
      <dgm:prSet/>
      <dgm:spPr/>
      <dgm:t>
        <a:bodyPr/>
        <a:lstStyle/>
        <a:p>
          <a:endParaRPr lang="en-US"/>
        </a:p>
      </dgm:t>
    </dgm:pt>
    <dgm:pt modelId="{ADFFE3F9-C4BC-45CF-83B6-B3ED0F1C9C0C}" type="sibTrans" cxnId="{EFE896D3-E195-4CCD-B66D-5DE657F0CA3B}">
      <dgm:prSet/>
      <dgm:spPr/>
      <dgm:t>
        <a:bodyPr/>
        <a:lstStyle/>
        <a:p>
          <a:endParaRPr lang="en-US"/>
        </a:p>
      </dgm:t>
    </dgm:pt>
    <dgm:pt modelId="{0383A60A-7712-435A-B5D5-66CC412EA645}">
      <dgm:prSet custT="1"/>
      <dgm:spPr/>
      <dgm:t>
        <a:bodyPr/>
        <a:lstStyle/>
        <a:p>
          <a:r>
            <a:rPr lang="en-US" sz="2000" b="1" dirty="0">
              <a:latin typeface="Arial" panose="020B0604020202020204" pitchFamily="34" charset="0"/>
              <a:cs typeface="Arial" panose="020B0604020202020204" pitchFamily="34" charset="0"/>
            </a:rPr>
            <a:t>GV</a:t>
          </a:r>
          <a:r>
            <a:rPr lang="vi-VN" sz="2000" b="1" dirty="0">
              <a:latin typeface="Arial" panose="020B0604020202020204" pitchFamily="34" charset="0"/>
              <a:cs typeface="Arial" panose="020B0604020202020204" pitchFamily="34" charset="0"/>
            </a:rPr>
            <a:t> hướng dẫn HS lựa chọn sản phẩm đưa vào hồ sơ</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tập</a:t>
          </a:r>
          <a:endParaRPr lang="en-US" sz="2000" b="1" dirty="0">
            <a:latin typeface="Arial" panose="020B0604020202020204" pitchFamily="34" charset="0"/>
            <a:cs typeface="Arial" panose="020B0604020202020204" pitchFamily="34" charset="0"/>
          </a:endParaRPr>
        </a:p>
      </dgm:t>
    </dgm:pt>
    <dgm:pt modelId="{BE7E8B82-55E2-404A-8B21-5D51374EDBB0}" type="parTrans" cxnId="{DDEAD69D-1B88-43F3-8EFC-4D5DBB80ACEE}">
      <dgm:prSet/>
      <dgm:spPr/>
      <dgm:t>
        <a:bodyPr/>
        <a:lstStyle/>
        <a:p>
          <a:endParaRPr lang="en-US"/>
        </a:p>
      </dgm:t>
    </dgm:pt>
    <dgm:pt modelId="{E493ED03-A231-484D-B9A6-FAC054023D44}" type="sibTrans" cxnId="{DDEAD69D-1B88-43F3-8EFC-4D5DBB80ACEE}">
      <dgm:prSet/>
      <dgm:spPr/>
      <dgm:t>
        <a:bodyPr/>
        <a:lstStyle/>
        <a:p>
          <a:endParaRPr lang="en-US"/>
        </a:p>
      </dgm:t>
    </dgm:pt>
    <dgm:pt modelId="{839E2F50-1C96-4BDA-8C86-6F86EFCE7271}">
      <dgm:prSet/>
      <dgm:spPr/>
      <dgm:t>
        <a:bodyPr/>
        <a:lstStyle/>
        <a:p>
          <a:r>
            <a:rPr lang="en-US" b="1" dirty="0">
              <a:latin typeface="Arial" panose="020B0604020202020204" pitchFamily="34" charset="0"/>
              <a:cs typeface="Arial" panose="020B0604020202020204" pitchFamily="34" charset="0"/>
            </a:rPr>
            <a:t>X</a:t>
          </a:r>
          <a:r>
            <a:rPr lang="vi-VN" b="1" dirty="0">
              <a:latin typeface="Arial" panose="020B0604020202020204" pitchFamily="34" charset="0"/>
              <a:cs typeface="Arial" panose="020B0604020202020204" pitchFamily="34" charset="0"/>
            </a:rPr>
            <a:t>ác định số lượng sản phẩm đưa vào hồ sơ học tậ</a:t>
          </a:r>
          <a:r>
            <a:rPr lang="en-US" b="1" dirty="0">
              <a:latin typeface="Arial" panose="020B0604020202020204" pitchFamily="34" charset="0"/>
              <a:cs typeface="Arial" panose="020B0604020202020204" pitchFamily="34" charset="0"/>
            </a:rPr>
            <a:t>p</a:t>
          </a:r>
        </a:p>
      </dgm:t>
    </dgm:pt>
    <dgm:pt modelId="{E4A0106D-F881-4C8E-997B-54FBF212BD6C}" type="parTrans" cxnId="{3968491C-2D0D-44C1-95AB-C52414E1D279}">
      <dgm:prSet/>
      <dgm:spPr/>
      <dgm:t>
        <a:bodyPr/>
        <a:lstStyle/>
        <a:p>
          <a:endParaRPr lang="en-US"/>
        </a:p>
      </dgm:t>
    </dgm:pt>
    <dgm:pt modelId="{C9248584-36F5-4B95-A407-56811EE77DD7}" type="sibTrans" cxnId="{3968491C-2D0D-44C1-95AB-C52414E1D279}">
      <dgm:prSet/>
      <dgm:spPr/>
      <dgm:t>
        <a:bodyPr/>
        <a:lstStyle/>
        <a:p>
          <a:endParaRPr lang="en-US"/>
        </a:p>
      </dgm:t>
    </dgm:pt>
    <dgm:pt modelId="{7A1C52C4-37CE-4FAB-BCBC-CF6527E4071E}">
      <dgm:prSet custT="1"/>
      <dgm:spPr/>
      <dgm:t>
        <a:bodyPr/>
        <a:lstStyle/>
        <a:p>
          <a:r>
            <a:rPr lang="vi-VN" sz="2000" b="1" dirty="0"/>
            <a:t>Hồ sơ phải được phân loại và sắp xếp khoa học</a:t>
          </a:r>
          <a:endParaRPr lang="en-US" sz="2200" dirty="0"/>
        </a:p>
      </dgm:t>
    </dgm:pt>
    <dgm:pt modelId="{7B128E74-24DA-4BC6-8CE3-E2D52D5821CB}" type="parTrans" cxnId="{AEF02E64-3D85-4698-8F0D-1A747B8CBB2E}">
      <dgm:prSet/>
      <dgm:spPr/>
      <dgm:t>
        <a:bodyPr/>
        <a:lstStyle/>
        <a:p>
          <a:endParaRPr lang="en-US"/>
        </a:p>
      </dgm:t>
    </dgm:pt>
    <dgm:pt modelId="{7BF6B71C-FB1B-4C7B-976F-A59074925FB5}" type="sibTrans" cxnId="{AEF02E64-3D85-4698-8F0D-1A747B8CBB2E}">
      <dgm:prSet/>
      <dgm:spPr/>
      <dgm:t>
        <a:bodyPr/>
        <a:lstStyle/>
        <a:p>
          <a:endParaRPr lang="en-US"/>
        </a:p>
      </dgm:t>
    </dgm:pt>
    <dgm:pt modelId="{10238D0E-DF43-460F-8D3A-6735883CA880}" type="pres">
      <dgm:prSet presAssocID="{FD9E71A2-0C2B-4EE0-AD23-7F25188AA6B1}" presName="Name0" presStyleCnt="0">
        <dgm:presLayoutVars>
          <dgm:chMax/>
          <dgm:chPref/>
          <dgm:dir/>
        </dgm:presLayoutVars>
      </dgm:prSet>
      <dgm:spPr/>
      <dgm:t>
        <a:bodyPr/>
        <a:lstStyle/>
        <a:p>
          <a:endParaRPr lang="en-US"/>
        </a:p>
      </dgm:t>
    </dgm:pt>
    <dgm:pt modelId="{04A15599-1BD6-401B-A61D-3FE5D4193B98}" type="pres">
      <dgm:prSet presAssocID="{03874CCB-39BC-4F9F-BA7F-CBBD0CE61198}" presName="parenttextcomposite" presStyleCnt="0"/>
      <dgm:spPr/>
    </dgm:pt>
    <dgm:pt modelId="{E23F2B25-BCC3-4D82-98A4-D896CF26C486}" type="pres">
      <dgm:prSet presAssocID="{03874CCB-39BC-4F9F-BA7F-CBBD0CE61198}" presName="parenttext" presStyleLbl="revTx" presStyleIdx="0" presStyleCnt="3">
        <dgm:presLayoutVars>
          <dgm:chMax/>
          <dgm:chPref val="2"/>
          <dgm:bulletEnabled val="1"/>
        </dgm:presLayoutVars>
      </dgm:prSet>
      <dgm:spPr/>
      <dgm:t>
        <a:bodyPr/>
        <a:lstStyle/>
        <a:p>
          <a:endParaRPr lang="en-US"/>
        </a:p>
      </dgm:t>
    </dgm:pt>
    <dgm:pt modelId="{079B2513-E489-4F33-9358-2DA8C630964D}" type="pres">
      <dgm:prSet presAssocID="{03874CCB-39BC-4F9F-BA7F-CBBD0CE61198}" presName="composite" presStyleCnt="0"/>
      <dgm:spPr/>
    </dgm:pt>
    <dgm:pt modelId="{EC692B53-D886-46EC-9935-725BB3844C0A}" type="pres">
      <dgm:prSet presAssocID="{03874CCB-39BC-4F9F-BA7F-CBBD0CE61198}" presName="chevron1" presStyleLbl="alignNode1" presStyleIdx="0" presStyleCnt="21"/>
      <dgm:spPr/>
    </dgm:pt>
    <dgm:pt modelId="{50724EFE-C8B2-45AD-AA8D-9EB689CBC38F}" type="pres">
      <dgm:prSet presAssocID="{03874CCB-39BC-4F9F-BA7F-CBBD0CE61198}" presName="chevron2" presStyleLbl="alignNode1" presStyleIdx="1" presStyleCnt="21"/>
      <dgm:spPr/>
    </dgm:pt>
    <dgm:pt modelId="{78B75A0C-6546-4915-B7D6-6B7A5B0F1B64}" type="pres">
      <dgm:prSet presAssocID="{03874CCB-39BC-4F9F-BA7F-CBBD0CE61198}" presName="chevron3" presStyleLbl="alignNode1" presStyleIdx="2" presStyleCnt="21"/>
      <dgm:spPr/>
    </dgm:pt>
    <dgm:pt modelId="{77B8FC69-2C7C-4C08-9E96-D5D433EE7BA4}" type="pres">
      <dgm:prSet presAssocID="{03874CCB-39BC-4F9F-BA7F-CBBD0CE61198}" presName="chevron4" presStyleLbl="alignNode1" presStyleIdx="3" presStyleCnt="21"/>
      <dgm:spPr/>
    </dgm:pt>
    <dgm:pt modelId="{11DF1A61-62EC-4D09-9C0B-9DAF33900265}" type="pres">
      <dgm:prSet presAssocID="{03874CCB-39BC-4F9F-BA7F-CBBD0CE61198}" presName="chevron5" presStyleLbl="alignNode1" presStyleIdx="4" presStyleCnt="21"/>
      <dgm:spPr/>
    </dgm:pt>
    <dgm:pt modelId="{A8339F4C-C5B1-4828-9B05-6B1B0A7EBCE2}" type="pres">
      <dgm:prSet presAssocID="{03874CCB-39BC-4F9F-BA7F-CBBD0CE61198}" presName="chevron6" presStyleLbl="alignNode1" presStyleIdx="5" presStyleCnt="21"/>
      <dgm:spPr/>
    </dgm:pt>
    <dgm:pt modelId="{446424C8-DE98-4298-8E1C-7750CBB0B659}" type="pres">
      <dgm:prSet presAssocID="{03874CCB-39BC-4F9F-BA7F-CBBD0CE61198}" presName="chevron7" presStyleLbl="alignNode1" presStyleIdx="6" presStyleCnt="21"/>
      <dgm:spPr/>
    </dgm:pt>
    <dgm:pt modelId="{C93B918E-56CD-47E5-BBF2-09B2A6D3F414}" type="pres">
      <dgm:prSet presAssocID="{03874CCB-39BC-4F9F-BA7F-CBBD0CE61198}" presName="childtext" presStyleLbl="solidFgAcc1" presStyleIdx="0" presStyleCnt="3" custScaleX="126731" custLinFactNeighborX="-1143" custLinFactNeighborY="17360">
        <dgm:presLayoutVars>
          <dgm:chMax/>
          <dgm:chPref val="0"/>
          <dgm:bulletEnabled val="1"/>
        </dgm:presLayoutVars>
      </dgm:prSet>
      <dgm:spPr/>
      <dgm:t>
        <a:bodyPr/>
        <a:lstStyle/>
        <a:p>
          <a:endParaRPr lang="en-US"/>
        </a:p>
      </dgm:t>
    </dgm:pt>
    <dgm:pt modelId="{0CD86D65-0791-46B0-8C5D-822DAA703DAC}" type="pres">
      <dgm:prSet presAssocID="{64555F65-F8AC-4A25-B58C-417A6F65CB46}" presName="sibTrans" presStyleCnt="0"/>
      <dgm:spPr/>
    </dgm:pt>
    <dgm:pt modelId="{093A79FF-46FB-4A26-B57B-50139C283D03}" type="pres">
      <dgm:prSet presAssocID="{F75B7140-4BCA-439D-AF3E-FAD1397A51B1}" presName="parenttextcomposite" presStyleCnt="0"/>
      <dgm:spPr/>
    </dgm:pt>
    <dgm:pt modelId="{77E9399B-D25F-499E-B6DE-19EA69290E8A}" type="pres">
      <dgm:prSet presAssocID="{F75B7140-4BCA-439D-AF3E-FAD1397A51B1}" presName="parenttext" presStyleLbl="revTx" presStyleIdx="1" presStyleCnt="3">
        <dgm:presLayoutVars>
          <dgm:chMax/>
          <dgm:chPref val="2"/>
          <dgm:bulletEnabled val="1"/>
        </dgm:presLayoutVars>
      </dgm:prSet>
      <dgm:spPr/>
      <dgm:t>
        <a:bodyPr/>
        <a:lstStyle/>
        <a:p>
          <a:endParaRPr lang="en-US"/>
        </a:p>
      </dgm:t>
    </dgm:pt>
    <dgm:pt modelId="{D36EE467-F48D-42BC-9C69-70289F8F2959}" type="pres">
      <dgm:prSet presAssocID="{F75B7140-4BCA-439D-AF3E-FAD1397A51B1}" presName="composite" presStyleCnt="0"/>
      <dgm:spPr/>
    </dgm:pt>
    <dgm:pt modelId="{27E6EF3D-68DF-4EDA-90A4-200355376016}" type="pres">
      <dgm:prSet presAssocID="{F75B7140-4BCA-439D-AF3E-FAD1397A51B1}" presName="chevron1" presStyleLbl="alignNode1" presStyleIdx="7" presStyleCnt="21"/>
      <dgm:spPr/>
    </dgm:pt>
    <dgm:pt modelId="{DF61C2F4-A1D6-4003-9BD9-128216CC5957}" type="pres">
      <dgm:prSet presAssocID="{F75B7140-4BCA-439D-AF3E-FAD1397A51B1}" presName="chevron2" presStyleLbl="alignNode1" presStyleIdx="8" presStyleCnt="21"/>
      <dgm:spPr/>
    </dgm:pt>
    <dgm:pt modelId="{D95AA6BE-9D7F-452C-B94C-47F2865D6A47}" type="pres">
      <dgm:prSet presAssocID="{F75B7140-4BCA-439D-AF3E-FAD1397A51B1}" presName="chevron3" presStyleLbl="alignNode1" presStyleIdx="9" presStyleCnt="21"/>
      <dgm:spPr/>
    </dgm:pt>
    <dgm:pt modelId="{59AA440F-FB64-4A35-B948-A113EF502958}" type="pres">
      <dgm:prSet presAssocID="{F75B7140-4BCA-439D-AF3E-FAD1397A51B1}" presName="chevron4" presStyleLbl="alignNode1" presStyleIdx="10" presStyleCnt="21"/>
      <dgm:spPr/>
    </dgm:pt>
    <dgm:pt modelId="{A468158F-D68D-48DA-B3AB-4D7F78D38BC9}" type="pres">
      <dgm:prSet presAssocID="{F75B7140-4BCA-439D-AF3E-FAD1397A51B1}" presName="chevron5" presStyleLbl="alignNode1" presStyleIdx="11" presStyleCnt="21"/>
      <dgm:spPr/>
    </dgm:pt>
    <dgm:pt modelId="{11A4B8C1-9966-47CB-B6D1-2EBA6FAACD7D}" type="pres">
      <dgm:prSet presAssocID="{F75B7140-4BCA-439D-AF3E-FAD1397A51B1}" presName="chevron6" presStyleLbl="alignNode1" presStyleIdx="12" presStyleCnt="21"/>
      <dgm:spPr/>
    </dgm:pt>
    <dgm:pt modelId="{B7E30FF3-D5B2-4016-8E65-55C13A79F7F2}" type="pres">
      <dgm:prSet presAssocID="{F75B7140-4BCA-439D-AF3E-FAD1397A51B1}" presName="chevron7" presStyleLbl="alignNode1" presStyleIdx="13" presStyleCnt="21"/>
      <dgm:spPr/>
    </dgm:pt>
    <dgm:pt modelId="{17E54DCF-9D2D-4011-89E0-2CADC277A45D}" type="pres">
      <dgm:prSet presAssocID="{F75B7140-4BCA-439D-AF3E-FAD1397A51B1}" presName="childtext" presStyleLbl="solidFgAcc1" presStyleIdx="1" presStyleCnt="3" custScaleX="124023">
        <dgm:presLayoutVars>
          <dgm:chMax/>
          <dgm:chPref val="0"/>
          <dgm:bulletEnabled val="1"/>
        </dgm:presLayoutVars>
      </dgm:prSet>
      <dgm:spPr/>
      <dgm:t>
        <a:bodyPr/>
        <a:lstStyle/>
        <a:p>
          <a:endParaRPr lang="en-US"/>
        </a:p>
      </dgm:t>
    </dgm:pt>
    <dgm:pt modelId="{65672DE2-AA85-4972-B896-3E3BF1890AEE}" type="pres">
      <dgm:prSet presAssocID="{053D9CDC-A2BB-43AD-99CF-A1490699C36B}" presName="sibTrans" presStyleCnt="0"/>
      <dgm:spPr/>
    </dgm:pt>
    <dgm:pt modelId="{0955066F-BC73-41E5-A39A-22E35CFB01F2}" type="pres">
      <dgm:prSet presAssocID="{2F322714-2656-4622-9F02-5C31CB535BE6}" presName="parenttextcomposite" presStyleCnt="0"/>
      <dgm:spPr/>
    </dgm:pt>
    <dgm:pt modelId="{7D9E112B-94F5-4E70-9DA6-8AB41CA5289B}" type="pres">
      <dgm:prSet presAssocID="{2F322714-2656-4622-9F02-5C31CB535BE6}" presName="parenttext" presStyleLbl="revTx" presStyleIdx="2" presStyleCnt="3">
        <dgm:presLayoutVars>
          <dgm:chMax/>
          <dgm:chPref val="2"/>
          <dgm:bulletEnabled val="1"/>
        </dgm:presLayoutVars>
      </dgm:prSet>
      <dgm:spPr/>
      <dgm:t>
        <a:bodyPr/>
        <a:lstStyle/>
        <a:p>
          <a:endParaRPr lang="en-US"/>
        </a:p>
      </dgm:t>
    </dgm:pt>
    <dgm:pt modelId="{9EE3A37F-A92D-4468-A156-FA7436344451}" type="pres">
      <dgm:prSet presAssocID="{2F322714-2656-4622-9F02-5C31CB535BE6}" presName="composite" presStyleCnt="0"/>
      <dgm:spPr/>
    </dgm:pt>
    <dgm:pt modelId="{6D2F6B94-3221-43DF-A796-D0A1EFF4C504}" type="pres">
      <dgm:prSet presAssocID="{2F322714-2656-4622-9F02-5C31CB535BE6}" presName="chevron1" presStyleLbl="alignNode1" presStyleIdx="14" presStyleCnt="21"/>
      <dgm:spPr/>
    </dgm:pt>
    <dgm:pt modelId="{E6DB2EC3-3156-4EB4-9892-4C3F60489783}" type="pres">
      <dgm:prSet presAssocID="{2F322714-2656-4622-9F02-5C31CB535BE6}" presName="chevron2" presStyleLbl="alignNode1" presStyleIdx="15" presStyleCnt="21"/>
      <dgm:spPr/>
    </dgm:pt>
    <dgm:pt modelId="{E5208C28-C5BC-4DBF-88F9-E31B18096411}" type="pres">
      <dgm:prSet presAssocID="{2F322714-2656-4622-9F02-5C31CB535BE6}" presName="chevron3" presStyleLbl="alignNode1" presStyleIdx="16" presStyleCnt="21"/>
      <dgm:spPr/>
    </dgm:pt>
    <dgm:pt modelId="{641322F6-58A0-4BA2-8599-F5D75681608B}" type="pres">
      <dgm:prSet presAssocID="{2F322714-2656-4622-9F02-5C31CB535BE6}" presName="chevron4" presStyleLbl="alignNode1" presStyleIdx="17" presStyleCnt="21"/>
      <dgm:spPr/>
    </dgm:pt>
    <dgm:pt modelId="{D862380B-542F-414A-8BF9-7A40EB67D276}" type="pres">
      <dgm:prSet presAssocID="{2F322714-2656-4622-9F02-5C31CB535BE6}" presName="chevron5" presStyleLbl="alignNode1" presStyleIdx="18" presStyleCnt="21"/>
      <dgm:spPr/>
    </dgm:pt>
    <dgm:pt modelId="{4503C029-72FF-4FE1-B8C9-1A4D85DC6144}" type="pres">
      <dgm:prSet presAssocID="{2F322714-2656-4622-9F02-5C31CB535BE6}" presName="chevron6" presStyleLbl="alignNode1" presStyleIdx="19" presStyleCnt="21"/>
      <dgm:spPr/>
    </dgm:pt>
    <dgm:pt modelId="{BE9EA2BF-C1EF-4DD4-8481-D40F7DA1686D}" type="pres">
      <dgm:prSet presAssocID="{2F322714-2656-4622-9F02-5C31CB535BE6}" presName="chevron7" presStyleLbl="alignNode1" presStyleIdx="20" presStyleCnt="21"/>
      <dgm:spPr/>
    </dgm:pt>
    <dgm:pt modelId="{680DCB6E-B550-41D9-9433-E13EE760B1E3}" type="pres">
      <dgm:prSet presAssocID="{2F322714-2656-4622-9F02-5C31CB535BE6}" presName="childtext" presStyleLbl="solidFgAcc1" presStyleIdx="2" presStyleCnt="3">
        <dgm:presLayoutVars>
          <dgm:chMax/>
          <dgm:chPref val="0"/>
          <dgm:bulletEnabled val="1"/>
        </dgm:presLayoutVars>
      </dgm:prSet>
      <dgm:spPr/>
      <dgm:t>
        <a:bodyPr/>
        <a:lstStyle/>
        <a:p>
          <a:endParaRPr lang="en-US"/>
        </a:p>
      </dgm:t>
    </dgm:pt>
  </dgm:ptLst>
  <dgm:cxnLst>
    <dgm:cxn modelId="{BB7A9856-8D3B-4812-9E18-1495C23B8A4C}" type="presOf" srcId="{FD9E71A2-0C2B-4EE0-AD23-7F25188AA6B1}" destId="{10238D0E-DF43-460F-8D3A-6735883CA880}" srcOrd="0" destOrd="0" presId="urn:microsoft.com/office/officeart/2008/layout/VerticalAccentList"/>
    <dgm:cxn modelId="{3968491C-2D0D-44C1-95AB-C52414E1D279}" srcId="{F75B7140-4BCA-439D-AF3E-FAD1397A51B1}" destId="{839E2F50-1C96-4BDA-8C86-6F86EFCE7271}" srcOrd="1" destOrd="0" parTransId="{E4A0106D-F881-4C8E-997B-54FBF212BD6C}" sibTransId="{C9248584-36F5-4B95-A407-56811EE77DD7}"/>
    <dgm:cxn modelId="{B5FB229D-D7D4-4515-9109-9286B2B2EC67}" type="presOf" srcId="{0383A60A-7712-435A-B5D5-66CC412EA645}" destId="{C93B918E-56CD-47E5-BBF2-09B2A6D3F414}" srcOrd="0" destOrd="1" presId="urn:microsoft.com/office/officeart/2008/layout/VerticalAccentList"/>
    <dgm:cxn modelId="{DF4A5238-5BE2-41DC-A9A3-A54DF108E05C}" type="presOf" srcId="{03874CCB-39BC-4F9F-BA7F-CBBD0CE61198}" destId="{E23F2B25-BCC3-4D82-98A4-D896CF26C486}" srcOrd="0" destOrd="0" presId="urn:microsoft.com/office/officeart/2008/layout/VerticalAccentList"/>
    <dgm:cxn modelId="{AF87F96A-CE5E-42D2-928A-70E31A83580B}" srcId="{FD9E71A2-0C2B-4EE0-AD23-7F25188AA6B1}" destId="{03874CCB-39BC-4F9F-BA7F-CBBD0CE61198}" srcOrd="0" destOrd="0" parTransId="{E1A01B50-5D2A-42B6-8462-07F747EF141F}" sibTransId="{64555F65-F8AC-4A25-B58C-417A6F65CB46}"/>
    <dgm:cxn modelId="{FCB5A958-6E9F-4B21-A221-20AB06083583}" type="presOf" srcId="{F75B7140-4BCA-439D-AF3E-FAD1397A51B1}" destId="{77E9399B-D25F-499E-B6DE-19EA69290E8A}" srcOrd="0" destOrd="0" presId="urn:microsoft.com/office/officeart/2008/layout/VerticalAccentList"/>
    <dgm:cxn modelId="{AEF02E64-3D85-4698-8F0D-1A747B8CBB2E}" srcId="{2F322714-2656-4622-9F02-5C31CB535BE6}" destId="{7A1C52C4-37CE-4FAB-BCBC-CF6527E4071E}" srcOrd="0" destOrd="0" parTransId="{7B128E74-24DA-4BC6-8CE3-E2D52D5821CB}" sibTransId="{7BF6B71C-FB1B-4C7B-976F-A59074925FB5}"/>
    <dgm:cxn modelId="{2DC2582A-ABF1-48FF-A3E4-924033D20C98}" type="presOf" srcId="{7A1C52C4-37CE-4FAB-BCBC-CF6527E4071E}" destId="{680DCB6E-B550-41D9-9433-E13EE760B1E3}" srcOrd="0" destOrd="0" presId="urn:microsoft.com/office/officeart/2008/layout/VerticalAccentList"/>
    <dgm:cxn modelId="{058BE720-263B-4C4F-B00F-1441199AC58D}" type="presOf" srcId="{839E2F50-1C96-4BDA-8C86-6F86EFCE7271}" destId="{17E54DCF-9D2D-4011-89E0-2CADC277A45D}" srcOrd="0" destOrd="1" presId="urn:microsoft.com/office/officeart/2008/layout/VerticalAccentList"/>
    <dgm:cxn modelId="{EF4CB1EA-7408-4E87-92D3-1CF0F63539BD}" type="presOf" srcId="{2F322714-2656-4622-9F02-5C31CB535BE6}" destId="{7D9E112B-94F5-4E70-9DA6-8AB41CA5289B}" srcOrd="0" destOrd="0" presId="urn:microsoft.com/office/officeart/2008/layout/VerticalAccentList"/>
    <dgm:cxn modelId="{08D001FE-87C4-4782-A74C-323423A12DF4}" type="presOf" srcId="{DDA88123-321C-469B-8BCD-2FE0D6181194}" destId="{17E54DCF-9D2D-4011-89E0-2CADC277A45D}" srcOrd="0" destOrd="0" presId="urn:microsoft.com/office/officeart/2008/layout/VerticalAccentList"/>
    <dgm:cxn modelId="{F54D5E75-977B-4CEC-AA8F-AF9DED100996}" type="presOf" srcId="{87FEF8AC-4343-45FF-B934-550F4799AC50}" destId="{C93B918E-56CD-47E5-BBF2-09B2A6D3F414}" srcOrd="0" destOrd="0" presId="urn:microsoft.com/office/officeart/2008/layout/VerticalAccentList"/>
    <dgm:cxn modelId="{EFE896D3-E195-4CCD-B66D-5DE657F0CA3B}" srcId="{FD9E71A2-0C2B-4EE0-AD23-7F25188AA6B1}" destId="{2F322714-2656-4622-9F02-5C31CB535BE6}" srcOrd="2" destOrd="0" parTransId="{F98B439C-F0C0-43D7-B9E6-8A78F554F8CA}" sibTransId="{ADFFE3F9-C4BC-45CF-83B6-B3ED0F1C9C0C}"/>
    <dgm:cxn modelId="{DDEAD69D-1B88-43F3-8EFC-4D5DBB80ACEE}" srcId="{03874CCB-39BC-4F9F-BA7F-CBBD0CE61198}" destId="{0383A60A-7712-435A-B5D5-66CC412EA645}" srcOrd="1" destOrd="0" parTransId="{BE7E8B82-55E2-404A-8B21-5D51374EDBB0}" sibTransId="{E493ED03-A231-484D-B9A6-FAC054023D44}"/>
    <dgm:cxn modelId="{DFAD4862-D841-4726-9FBE-66B1C38C774D}" srcId="{FD9E71A2-0C2B-4EE0-AD23-7F25188AA6B1}" destId="{F75B7140-4BCA-439D-AF3E-FAD1397A51B1}" srcOrd="1" destOrd="0" parTransId="{22D6B41B-D70F-4E4E-B1FC-F58FB9BFE82A}" sibTransId="{053D9CDC-A2BB-43AD-99CF-A1490699C36B}"/>
    <dgm:cxn modelId="{21674824-BECC-4BC3-9A1A-3E28A5E7EF0B}" srcId="{F75B7140-4BCA-439D-AF3E-FAD1397A51B1}" destId="{DDA88123-321C-469B-8BCD-2FE0D6181194}" srcOrd="0" destOrd="0" parTransId="{732C4437-BBAF-4E88-8C3E-1C60D4E94B86}" sibTransId="{7DEDC61B-4AE7-402C-962A-53E440C8D5D0}"/>
    <dgm:cxn modelId="{4276D415-5270-4F6F-BB6C-F44182ED4E1D}" srcId="{03874CCB-39BC-4F9F-BA7F-CBBD0CE61198}" destId="{87FEF8AC-4343-45FF-B934-550F4799AC50}" srcOrd="0" destOrd="0" parTransId="{956D663D-F20A-44D9-8E3E-DB67BE01C12A}" sibTransId="{65003566-65BD-48D1-BE9F-50B18FB21569}"/>
    <dgm:cxn modelId="{3B5D475F-64B9-44C8-A8D4-F8BAEE11DBCF}" type="presParOf" srcId="{10238D0E-DF43-460F-8D3A-6735883CA880}" destId="{04A15599-1BD6-401B-A61D-3FE5D4193B98}" srcOrd="0" destOrd="0" presId="urn:microsoft.com/office/officeart/2008/layout/VerticalAccentList"/>
    <dgm:cxn modelId="{0C778708-DD36-4FDA-A55C-EF38CE330466}" type="presParOf" srcId="{04A15599-1BD6-401B-A61D-3FE5D4193B98}" destId="{E23F2B25-BCC3-4D82-98A4-D896CF26C486}" srcOrd="0" destOrd="0" presId="urn:microsoft.com/office/officeart/2008/layout/VerticalAccentList"/>
    <dgm:cxn modelId="{CF628A1C-5EA7-4646-89F0-A16E27B761A3}" type="presParOf" srcId="{10238D0E-DF43-460F-8D3A-6735883CA880}" destId="{079B2513-E489-4F33-9358-2DA8C630964D}" srcOrd="1" destOrd="0" presId="urn:microsoft.com/office/officeart/2008/layout/VerticalAccentList"/>
    <dgm:cxn modelId="{B6EC2D18-6CCA-4889-94D6-7A50F1F71F75}" type="presParOf" srcId="{079B2513-E489-4F33-9358-2DA8C630964D}" destId="{EC692B53-D886-46EC-9935-725BB3844C0A}" srcOrd="0" destOrd="0" presId="urn:microsoft.com/office/officeart/2008/layout/VerticalAccentList"/>
    <dgm:cxn modelId="{A09EA7F7-3167-4796-9AB0-CAB7A717AD25}" type="presParOf" srcId="{079B2513-E489-4F33-9358-2DA8C630964D}" destId="{50724EFE-C8B2-45AD-AA8D-9EB689CBC38F}" srcOrd="1" destOrd="0" presId="urn:microsoft.com/office/officeart/2008/layout/VerticalAccentList"/>
    <dgm:cxn modelId="{2EC9461E-1EE2-4B7E-8D12-8C3BD9BC4888}" type="presParOf" srcId="{079B2513-E489-4F33-9358-2DA8C630964D}" destId="{78B75A0C-6546-4915-B7D6-6B7A5B0F1B64}" srcOrd="2" destOrd="0" presId="urn:microsoft.com/office/officeart/2008/layout/VerticalAccentList"/>
    <dgm:cxn modelId="{E1AC75A5-8B4D-451C-9C19-E76AF7AED395}" type="presParOf" srcId="{079B2513-E489-4F33-9358-2DA8C630964D}" destId="{77B8FC69-2C7C-4C08-9E96-D5D433EE7BA4}" srcOrd="3" destOrd="0" presId="urn:microsoft.com/office/officeart/2008/layout/VerticalAccentList"/>
    <dgm:cxn modelId="{0D7F83C7-F669-4362-BC71-E63705A5AAFB}" type="presParOf" srcId="{079B2513-E489-4F33-9358-2DA8C630964D}" destId="{11DF1A61-62EC-4D09-9C0B-9DAF33900265}" srcOrd="4" destOrd="0" presId="urn:microsoft.com/office/officeart/2008/layout/VerticalAccentList"/>
    <dgm:cxn modelId="{5018A35B-7E77-47AA-9E60-058B936AD729}" type="presParOf" srcId="{079B2513-E489-4F33-9358-2DA8C630964D}" destId="{A8339F4C-C5B1-4828-9B05-6B1B0A7EBCE2}" srcOrd="5" destOrd="0" presId="urn:microsoft.com/office/officeart/2008/layout/VerticalAccentList"/>
    <dgm:cxn modelId="{019E1B8D-473B-4778-ABBB-A8F2375C1394}" type="presParOf" srcId="{079B2513-E489-4F33-9358-2DA8C630964D}" destId="{446424C8-DE98-4298-8E1C-7750CBB0B659}" srcOrd="6" destOrd="0" presId="urn:microsoft.com/office/officeart/2008/layout/VerticalAccentList"/>
    <dgm:cxn modelId="{D9D70F74-BBBF-4CD4-AB9C-CF7CD60C0344}" type="presParOf" srcId="{079B2513-E489-4F33-9358-2DA8C630964D}" destId="{C93B918E-56CD-47E5-BBF2-09B2A6D3F414}" srcOrd="7" destOrd="0" presId="urn:microsoft.com/office/officeart/2008/layout/VerticalAccentList"/>
    <dgm:cxn modelId="{B002E8FE-8DE9-413A-87A7-67CF151A9185}" type="presParOf" srcId="{10238D0E-DF43-460F-8D3A-6735883CA880}" destId="{0CD86D65-0791-46B0-8C5D-822DAA703DAC}" srcOrd="2" destOrd="0" presId="urn:microsoft.com/office/officeart/2008/layout/VerticalAccentList"/>
    <dgm:cxn modelId="{62D0BFC0-36C7-46CF-98AC-D5ED34C5F813}" type="presParOf" srcId="{10238D0E-DF43-460F-8D3A-6735883CA880}" destId="{093A79FF-46FB-4A26-B57B-50139C283D03}" srcOrd="3" destOrd="0" presId="urn:microsoft.com/office/officeart/2008/layout/VerticalAccentList"/>
    <dgm:cxn modelId="{EA93125D-5EC6-4E4B-ADCF-F4560DFA6C05}" type="presParOf" srcId="{093A79FF-46FB-4A26-B57B-50139C283D03}" destId="{77E9399B-D25F-499E-B6DE-19EA69290E8A}" srcOrd="0" destOrd="0" presId="urn:microsoft.com/office/officeart/2008/layout/VerticalAccentList"/>
    <dgm:cxn modelId="{E1C66558-661D-4960-8715-0B43BD8AF6A1}" type="presParOf" srcId="{10238D0E-DF43-460F-8D3A-6735883CA880}" destId="{D36EE467-F48D-42BC-9C69-70289F8F2959}" srcOrd="4" destOrd="0" presId="urn:microsoft.com/office/officeart/2008/layout/VerticalAccentList"/>
    <dgm:cxn modelId="{FE55CE83-EB80-46A8-858A-07D6B3CDDDFA}" type="presParOf" srcId="{D36EE467-F48D-42BC-9C69-70289F8F2959}" destId="{27E6EF3D-68DF-4EDA-90A4-200355376016}" srcOrd="0" destOrd="0" presId="urn:microsoft.com/office/officeart/2008/layout/VerticalAccentList"/>
    <dgm:cxn modelId="{467AA7D8-F667-4811-8D4C-DB8B403AB178}" type="presParOf" srcId="{D36EE467-F48D-42BC-9C69-70289F8F2959}" destId="{DF61C2F4-A1D6-4003-9BD9-128216CC5957}" srcOrd="1" destOrd="0" presId="urn:microsoft.com/office/officeart/2008/layout/VerticalAccentList"/>
    <dgm:cxn modelId="{0A8C5183-84E0-49BA-B45B-9F1972259900}" type="presParOf" srcId="{D36EE467-F48D-42BC-9C69-70289F8F2959}" destId="{D95AA6BE-9D7F-452C-B94C-47F2865D6A47}" srcOrd="2" destOrd="0" presId="urn:microsoft.com/office/officeart/2008/layout/VerticalAccentList"/>
    <dgm:cxn modelId="{32E94FFC-4EA8-4156-BDB4-C3DAEF946042}" type="presParOf" srcId="{D36EE467-F48D-42BC-9C69-70289F8F2959}" destId="{59AA440F-FB64-4A35-B948-A113EF502958}" srcOrd="3" destOrd="0" presId="urn:microsoft.com/office/officeart/2008/layout/VerticalAccentList"/>
    <dgm:cxn modelId="{585A378A-D8A5-4C9E-89B3-89626FCCB6AE}" type="presParOf" srcId="{D36EE467-F48D-42BC-9C69-70289F8F2959}" destId="{A468158F-D68D-48DA-B3AB-4D7F78D38BC9}" srcOrd="4" destOrd="0" presId="urn:microsoft.com/office/officeart/2008/layout/VerticalAccentList"/>
    <dgm:cxn modelId="{03977C80-C109-4A84-8051-1C8F31C3F6B4}" type="presParOf" srcId="{D36EE467-F48D-42BC-9C69-70289F8F2959}" destId="{11A4B8C1-9966-47CB-B6D1-2EBA6FAACD7D}" srcOrd="5" destOrd="0" presId="urn:microsoft.com/office/officeart/2008/layout/VerticalAccentList"/>
    <dgm:cxn modelId="{C28E6CC5-4C33-4992-A062-F1531FFD97F3}" type="presParOf" srcId="{D36EE467-F48D-42BC-9C69-70289F8F2959}" destId="{B7E30FF3-D5B2-4016-8E65-55C13A79F7F2}" srcOrd="6" destOrd="0" presId="urn:microsoft.com/office/officeart/2008/layout/VerticalAccentList"/>
    <dgm:cxn modelId="{EA80FFD6-9313-4317-B76F-AD8FC62CDABD}" type="presParOf" srcId="{D36EE467-F48D-42BC-9C69-70289F8F2959}" destId="{17E54DCF-9D2D-4011-89E0-2CADC277A45D}" srcOrd="7" destOrd="0" presId="urn:microsoft.com/office/officeart/2008/layout/VerticalAccentList"/>
    <dgm:cxn modelId="{5D5C5347-7C61-4EA9-8F54-4C9A60E76B96}" type="presParOf" srcId="{10238D0E-DF43-460F-8D3A-6735883CA880}" destId="{65672DE2-AA85-4972-B896-3E3BF1890AEE}" srcOrd="5" destOrd="0" presId="urn:microsoft.com/office/officeart/2008/layout/VerticalAccentList"/>
    <dgm:cxn modelId="{2DD62266-0B18-4048-AAD7-FCA8089FFA3B}" type="presParOf" srcId="{10238D0E-DF43-460F-8D3A-6735883CA880}" destId="{0955066F-BC73-41E5-A39A-22E35CFB01F2}" srcOrd="6" destOrd="0" presId="urn:microsoft.com/office/officeart/2008/layout/VerticalAccentList"/>
    <dgm:cxn modelId="{EF90AB58-4E41-4745-BABE-FB51883A35D7}" type="presParOf" srcId="{0955066F-BC73-41E5-A39A-22E35CFB01F2}" destId="{7D9E112B-94F5-4E70-9DA6-8AB41CA5289B}" srcOrd="0" destOrd="0" presId="urn:microsoft.com/office/officeart/2008/layout/VerticalAccentList"/>
    <dgm:cxn modelId="{7EE7BE1D-D429-4BA7-9F4E-EE9329D412D9}" type="presParOf" srcId="{10238D0E-DF43-460F-8D3A-6735883CA880}" destId="{9EE3A37F-A92D-4468-A156-FA7436344451}" srcOrd="7" destOrd="0" presId="urn:microsoft.com/office/officeart/2008/layout/VerticalAccentList"/>
    <dgm:cxn modelId="{D992A1ED-A756-46A8-B357-CC0AC1907F45}" type="presParOf" srcId="{9EE3A37F-A92D-4468-A156-FA7436344451}" destId="{6D2F6B94-3221-43DF-A796-D0A1EFF4C504}" srcOrd="0" destOrd="0" presId="urn:microsoft.com/office/officeart/2008/layout/VerticalAccentList"/>
    <dgm:cxn modelId="{8263F9FA-260A-4715-9A70-19582741C4F2}" type="presParOf" srcId="{9EE3A37F-A92D-4468-A156-FA7436344451}" destId="{E6DB2EC3-3156-4EB4-9892-4C3F60489783}" srcOrd="1" destOrd="0" presId="urn:microsoft.com/office/officeart/2008/layout/VerticalAccentList"/>
    <dgm:cxn modelId="{4027B09E-3415-425B-B8AA-A94D4C59616A}" type="presParOf" srcId="{9EE3A37F-A92D-4468-A156-FA7436344451}" destId="{E5208C28-C5BC-4DBF-88F9-E31B18096411}" srcOrd="2" destOrd="0" presId="urn:microsoft.com/office/officeart/2008/layout/VerticalAccentList"/>
    <dgm:cxn modelId="{3FE8BFBE-6424-45B2-A6AF-FD6DEF2D069D}" type="presParOf" srcId="{9EE3A37F-A92D-4468-A156-FA7436344451}" destId="{641322F6-58A0-4BA2-8599-F5D75681608B}" srcOrd="3" destOrd="0" presId="urn:microsoft.com/office/officeart/2008/layout/VerticalAccentList"/>
    <dgm:cxn modelId="{D0C8777A-2289-43D2-B051-634F3493985A}" type="presParOf" srcId="{9EE3A37F-A92D-4468-A156-FA7436344451}" destId="{D862380B-542F-414A-8BF9-7A40EB67D276}" srcOrd="4" destOrd="0" presId="urn:microsoft.com/office/officeart/2008/layout/VerticalAccentList"/>
    <dgm:cxn modelId="{5A3F6B00-4BB9-46CD-A46A-C9C5E1C1021C}" type="presParOf" srcId="{9EE3A37F-A92D-4468-A156-FA7436344451}" destId="{4503C029-72FF-4FE1-B8C9-1A4D85DC6144}" srcOrd="5" destOrd="0" presId="urn:microsoft.com/office/officeart/2008/layout/VerticalAccentList"/>
    <dgm:cxn modelId="{359DF725-6D91-48FC-99AB-3191398D5B2F}" type="presParOf" srcId="{9EE3A37F-A92D-4468-A156-FA7436344451}" destId="{BE9EA2BF-C1EF-4DD4-8481-D40F7DA1686D}" srcOrd="6" destOrd="0" presId="urn:microsoft.com/office/officeart/2008/layout/VerticalAccentList"/>
    <dgm:cxn modelId="{A751A894-491E-4251-840D-F9C42FAFCFED}" type="presParOf" srcId="{9EE3A37F-A92D-4468-A156-FA7436344451}" destId="{680DCB6E-B550-41D9-9433-E13EE760B1E3}"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519359E-FBB9-4537-BB45-E9BAAF01D48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8F2420C2-CFA9-463C-BAC9-26C9737771B3}">
      <dgm:prSet/>
      <dgm:spPr/>
      <dgm:t>
        <a:bodyPr/>
        <a:lstStyle/>
        <a:p>
          <a:r>
            <a:rPr lang="vi-VN" dirty="0"/>
            <a:t> Phân tích yêu cầu cần đạt của bài học</a:t>
          </a:r>
          <a:r>
            <a:rPr lang="en-US" dirty="0"/>
            <a:t>/ </a:t>
          </a:r>
          <a:r>
            <a:rPr lang="vi-VN" dirty="0"/>
            <a:t>chủ đề và xác định các kiến thức, kĩ năng HS cần đạt được.</a:t>
          </a:r>
          <a:endParaRPr lang="en-US" dirty="0"/>
        </a:p>
      </dgm:t>
    </dgm:pt>
    <dgm:pt modelId="{28B5E4D1-132F-4665-B2BB-DB186136C294}" type="parTrans" cxnId="{5EAFFE27-BA85-417C-8B62-E27CB8C68D26}">
      <dgm:prSet/>
      <dgm:spPr/>
      <dgm:t>
        <a:bodyPr/>
        <a:lstStyle/>
        <a:p>
          <a:endParaRPr lang="en-US"/>
        </a:p>
      </dgm:t>
    </dgm:pt>
    <dgm:pt modelId="{1C99994F-11D0-4EAA-9163-9520F532F559}" type="sibTrans" cxnId="{5EAFFE27-BA85-417C-8B62-E27CB8C68D26}">
      <dgm:prSet/>
      <dgm:spPr/>
      <dgm:t>
        <a:bodyPr/>
        <a:lstStyle/>
        <a:p>
          <a:endParaRPr lang="en-US"/>
        </a:p>
      </dgm:t>
    </dgm:pt>
    <dgm:pt modelId="{EBE3E369-F804-4FFD-ACC0-855DEF74BFEE}">
      <dgm:prSet/>
      <dgm:spPr/>
      <dgm:t>
        <a:bodyPr/>
        <a:lstStyle/>
        <a:p>
          <a:r>
            <a:rPr lang="vi-VN" dirty="0"/>
            <a:t>Phân chia quá trình thực hiện nhiệm vụ hoặc sản phẩm của HS thành những yếu tố cấu thành và xác định những hành vi, đặc điểm mong đợi căn cứ vào yêu cầu cần đạt ở trên.</a:t>
          </a:r>
          <a:endParaRPr lang="en-US" dirty="0"/>
        </a:p>
      </dgm:t>
    </dgm:pt>
    <dgm:pt modelId="{851440AE-B581-4C68-83D4-49A5C1B511FD}" type="parTrans" cxnId="{7800BD08-8E2F-452A-87DA-F2FED84B1740}">
      <dgm:prSet/>
      <dgm:spPr/>
      <dgm:t>
        <a:bodyPr/>
        <a:lstStyle/>
        <a:p>
          <a:endParaRPr lang="en-US"/>
        </a:p>
      </dgm:t>
    </dgm:pt>
    <dgm:pt modelId="{2365A812-EE90-47DB-A73F-662E5B5ECA84}" type="sibTrans" cxnId="{7800BD08-8E2F-452A-87DA-F2FED84B1740}">
      <dgm:prSet/>
      <dgm:spPr/>
      <dgm:t>
        <a:bodyPr/>
        <a:lstStyle/>
        <a:p>
          <a:endParaRPr lang="en-US"/>
        </a:p>
      </dgm:t>
    </dgm:pt>
    <dgm:pt modelId="{4353EB95-CAC6-4B63-92AD-5148A86779B1}">
      <dgm:prSet/>
      <dgm:spPr/>
      <dgm:t>
        <a:bodyPr/>
        <a:lstStyle/>
        <a:p>
          <a:r>
            <a:rPr lang="vi-VN" dirty="0"/>
            <a:t> Trình bày các hành vi, đặc điểm mong đợi đó theo một trình tự để theo dõi và kiểm tra.</a:t>
          </a:r>
          <a:endParaRPr lang="en-US" dirty="0"/>
        </a:p>
      </dgm:t>
    </dgm:pt>
    <dgm:pt modelId="{ABCADF82-650C-49A3-A77F-8BC57EE6BFB5}" type="parTrans" cxnId="{AE91141A-69FB-45D4-8FD1-82DA96B06E1C}">
      <dgm:prSet/>
      <dgm:spPr/>
      <dgm:t>
        <a:bodyPr/>
        <a:lstStyle/>
        <a:p>
          <a:endParaRPr lang="en-US"/>
        </a:p>
      </dgm:t>
    </dgm:pt>
    <dgm:pt modelId="{FF161C32-CA73-4C17-9D2F-EF804830D5B2}" type="sibTrans" cxnId="{AE91141A-69FB-45D4-8FD1-82DA96B06E1C}">
      <dgm:prSet/>
      <dgm:spPr/>
      <dgm:t>
        <a:bodyPr/>
        <a:lstStyle/>
        <a:p>
          <a:endParaRPr lang="en-US"/>
        </a:p>
      </dgm:t>
    </dgm:pt>
    <dgm:pt modelId="{C3237AF9-BDC6-456A-A4F7-B559366C03F1}" type="pres">
      <dgm:prSet presAssocID="{5519359E-FBB9-4537-BB45-E9BAAF01D48D}" presName="Name0" presStyleCnt="0">
        <dgm:presLayoutVars>
          <dgm:dir/>
          <dgm:animLvl val="lvl"/>
          <dgm:resizeHandles val="exact"/>
        </dgm:presLayoutVars>
      </dgm:prSet>
      <dgm:spPr/>
      <dgm:t>
        <a:bodyPr/>
        <a:lstStyle/>
        <a:p>
          <a:endParaRPr lang="en-US"/>
        </a:p>
      </dgm:t>
    </dgm:pt>
    <dgm:pt modelId="{89AE57C6-3973-4092-A70F-94BACDFD1E4A}" type="pres">
      <dgm:prSet presAssocID="{4353EB95-CAC6-4B63-92AD-5148A86779B1}" presName="boxAndChildren" presStyleCnt="0"/>
      <dgm:spPr/>
    </dgm:pt>
    <dgm:pt modelId="{7B7454B9-7462-4E11-833C-4E345D83956B}" type="pres">
      <dgm:prSet presAssocID="{4353EB95-CAC6-4B63-92AD-5148A86779B1}" presName="parentTextBox" presStyleLbl="node1" presStyleIdx="0" presStyleCnt="3"/>
      <dgm:spPr/>
      <dgm:t>
        <a:bodyPr/>
        <a:lstStyle/>
        <a:p>
          <a:endParaRPr lang="en-US"/>
        </a:p>
      </dgm:t>
    </dgm:pt>
    <dgm:pt modelId="{178508DA-372A-4BE8-BC21-B63F0DDB4ED4}" type="pres">
      <dgm:prSet presAssocID="{2365A812-EE90-47DB-A73F-662E5B5ECA84}" presName="sp" presStyleCnt="0"/>
      <dgm:spPr/>
    </dgm:pt>
    <dgm:pt modelId="{2F5220B7-3E22-4A16-8983-12F8ED42B1E5}" type="pres">
      <dgm:prSet presAssocID="{EBE3E369-F804-4FFD-ACC0-855DEF74BFEE}" presName="arrowAndChildren" presStyleCnt="0"/>
      <dgm:spPr/>
    </dgm:pt>
    <dgm:pt modelId="{2B7B3DFF-AF7B-4CD6-8849-AC84710BF54D}" type="pres">
      <dgm:prSet presAssocID="{EBE3E369-F804-4FFD-ACC0-855DEF74BFEE}" presName="parentTextArrow" presStyleLbl="node1" presStyleIdx="1" presStyleCnt="3"/>
      <dgm:spPr/>
      <dgm:t>
        <a:bodyPr/>
        <a:lstStyle/>
        <a:p>
          <a:endParaRPr lang="en-US"/>
        </a:p>
      </dgm:t>
    </dgm:pt>
    <dgm:pt modelId="{57260FD2-DF9F-4AAB-8E2F-7B5B6C345418}" type="pres">
      <dgm:prSet presAssocID="{1C99994F-11D0-4EAA-9163-9520F532F559}" presName="sp" presStyleCnt="0"/>
      <dgm:spPr/>
    </dgm:pt>
    <dgm:pt modelId="{666904D4-7CC6-43E5-9E93-0CF2A5795167}" type="pres">
      <dgm:prSet presAssocID="{8F2420C2-CFA9-463C-BAC9-26C9737771B3}" presName="arrowAndChildren" presStyleCnt="0"/>
      <dgm:spPr/>
    </dgm:pt>
    <dgm:pt modelId="{89ACCAFE-189D-4A14-80DB-835610C71BD1}" type="pres">
      <dgm:prSet presAssocID="{8F2420C2-CFA9-463C-BAC9-26C9737771B3}" presName="parentTextArrow" presStyleLbl="node1" presStyleIdx="2" presStyleCnt="3"/>
      <dgm:spPr/>
      <dgm:t>
        <a:bodyPr/>
        <a:lstStyle/>
        <a:p>
          <a:endParaRPr lang="en-US"/>
        </a:p>
      </dgm:t>
    </dgm:pt>
  </dgm:ptLst>
  <dgm:cxnLst>
    <dgm:cxn modelId="{5EAFFE27-BA85-417C-8B62-E27CB8C68D26}" srcId="{5519359E-FBB9-4537-BB45-E9BAAF01D48D}" destId="{8F2420C2-CFA9-463C-BAC9-26C9737771B3}" srcOrd="0" destOrd="0" parTransId="{28B5E4D1-132F-4665-B2BB-DB186136C294}" sibTransId="{1C99994F-11D0-4EAA-9163-9520F532F559}"/>
    <dgm:cxn modelId="{0E0AAAD7-E6F4-4325-A7C7-076F72E05EE9}" type="presOf" srcId="{8F2420C2-CFA9-463C-BAC9-26C9737771B3}" destId="{89ACCAFE-189D-4A14-80DB-835610C71BD1}" srcOrd="0" destOrd="0" presId="urn:microsoft.com/office/officeart/2005/8/layout/process4"/>
    <dgm:cxn modelId="{01C17549-9C9A-4C02-B8D8-9164F875098E}" type="presOf" srcId="{EBE3E369-F804-4FFD-ACC0-855DEF74BFEE}" destId="{2B7B3DFF-AF7B-4CD6-8849-AC84710BF54D}" srcOrd="0" destOrd="0" presId="urn:microsoft.com/office/officeart/2005/8/layout/process4"/>
    <dgm:cxn modelId="{7800BD08-8E2F-452A-87DA-F2FED84B1740}" srcId="{5519359E-FBB9-4537-BB45-E9BAAF01D48D}" destId="{EBE3E369-F804-4FFD-ACC0-855DEF74BFEE}" srcOrd="1" destOrd="0" parTransId="{851440AE-B581-4C68-83D4-49A5C1B511FD}" sibTransId="{2365A812-EE90-47DB-A73F-662E5B5ECA84}"/>
    <dgm:cxn modelId="{1D4A138F-26C2-4036-AB81-D2452B1AB6E3}" type="presOf" srcId="{5519359E-FBB9-4537-BB45-E9BAAF01D48D}" destId="{C3237AF9-BDC6-456A-A4F7-B559366C03F1}" srcOrd="0" destOrd="0" presId="urn:microsoft.com/office/officeart/2005/8/layout/process4"/>
    <dgm:cxn modelId="{AE91141A-69FB-45D4-8FD1-82DA96B06E1C}" srcId="{5519359E-FBB9-4537-BB45-E9BAAF01D48D}" destId="{4353EB95-CAC6-4B63-92AD-5148A86779B1}" srcOrd="2" destOrd="0" parTransId="{ABCADF82-650C-49A3-A77F-8BC57EE6BFB5}" sibTransId="{FF161C32-CA73-4C17-9D2F-EF804830D5B2}"/>
    <dgm:cxn modelId="{7AFE92AA-D9C9-45E7-94E1-B07E4A496FCE}" type="presOf" srcId="{4353EB95-CAC6-4B63-92AD-5148A86779B1}" destId="{7B7454B9-7462-4E11-833C-4E345D83956B}" srcOrd="0" destOrd="0" presId="urn:microsoft.com/office/officeart/2005/8/layout/process4"/>
    <dgm:cxn modelId="{070BC393-2718-4760-94E5-5E4C3BC109AE}" type="presParOf" srcId="{C3237AF9-BDC6-456A-A4F7-B559366C03F1}" destId="{89AE57C6-3973-4092-A70F-94BACDFD1E4A}" srcOrd="0" destOrd="0" presId="urn:microsoft.com/office/officeart/2005/8/layout/process4"/>
    <dgm:cxn modelId="{CE9967A4-53D7-475C-8D49-F63498DCB3DE}" type="presParOf" srcId="{89AE57C6-3973-4092-A70F-94BACDFD1E4A}" destId="{7B7454B9-7462-4E11-833C-4E345D83956B}" srcOrd="0" destOrd="0" presId="urn:microsoft.com/office/officeart/2005/8/layout/process4"/>
    <dgm:cxn modelId="{4D119EF3-7D2C-4B12-9CB5-EBB1624F970B}" type="presParOf" srcId="{C3237AF9-BDC6-456A-A4F7-B559366C03F1}" destId="{178508DA-372A-4BE8-BC21-B63F0DDB4ED4}" srcOrd="1" destOrd="0" presId="urn:microsoft.com/office/officeart/2005/8/layout/process4"/>
    <dgm:cxn modelId="{1C31E18D-9097-4BED-84D7-B9766338F93F}" type="presParOf" srcId="{C3237AF9-BDC6-456A-A4F7-B559366C03F1}" destId="{2F5220B7-3E22-4A16-8983-12F8ED42B1E5}" srcOrd="2" destOrd="0" presId="urn:microsoft.com/office/officeart/2005/8/layout/process4"/>
    <dgm:cxn modelId="{918E6516-4764-40BF-AE94-739A1B603C65}" type="presParOf" srcId="{2F5220B7-3E22-4A16-8983-12F8ED42B1E5}" destId="{2B7B3DFF-AF7B-4CD6-8849-AC84710BF54D}" srcOrd="0" destOrd="0" presId="urn:microsoft.com/office/officeart/2005/8/layout/process4"/>
    <dgm:cxn modelId="{05E9A4B7-96F3-4157-9D56-95C9AC5BD980}" type="presParOf" srcId="{C3237AF9-BDC6-456A-A4F7-B559366C03F1}" destId="{57260FD2-DF9F-4AAB-8E2F-7B5B6C345418}" srcOrd="3" destOrd="0" presId="urn:microsoft.com/office/officeart/2005/8/layout/process4"/>
    <dgm:cxn modelId="{DD34EF9E-8AF7-486D-BD73-8325DDF65FEA}" type="presParOf" srcId="{C3237AF9-BDC6-456A-A4F7-B559366C03F1}" destId="{666904D4-7CC6-43E5-9E93-0CF2A5795167}" srcOrd="4" destOrd="0" presId="urn:microsoft.com/office/officeart/2005/8/layout/process4"/>
    <dgm:cxn modelId="{8B2A9942-83C8-462B-8F04-2DDC4E2A91DC}" type="presParOf" srcId="{666904D4-7CC6-43E5-9E93-0CF2A5795167}" destId="{89ACCAFE-189D-4A14-80DB-835610C71BD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519359E-FBB9-4537-BB45-E9BAAF01D48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8F2420C2-CFA9-463C-BAC9-26C9737771B3}">
      <dgm:prSet/>
      <dgm:spPr/>
      <dgm:t>
        <a:bodyPr/>
        <a:lstStyle/>
        <a:p>
          <a:r>
            <a:rPr lang="vi-VN" b="1" dirty="0"/>
            <a:t> Xác định tiêu chí (đặc điểm, hành vi...) quan trọng cần đánh giá trong những hoạt động, sản phẩm hoặc phẩm chất cụ thể.</a:t>
          </a:r>
          <a:endParaRPr lang="en-US" b="1" dirty="0"/>
        </a:p>
      </dgm:t>
    </dgm:pt>
    <dgm:pt modelId="{28B5E4D1-132F-4665-B2BB-DB186136C294}" type="parTrans" cxnId="{5EAFFE27-BA85-417C-8B62-E27CB8C68D26}">
      <dgm:prSet/>
      <dgm:spPr/>
      <dgm:t>
        <a:bodyPr/>
        <a:lstStyle/>
        <a:p>
          <a:endParaRPr lang="en-US"/>
        </a:p>
      </dgm:t>
    </dgm:pt>
    <dgm:pt modelId="{1C99994F-11D0-4EAA-9163-9520F532F559}" type="sibTrans" cxnId="{5EAFFE27-BA85-417C-8B62-E27CB8C68D26}">
      <dgm:prSet/>
      <dgm:spPr/>
      <dgm:t>
        <a:bodyPr/>
        <a:lstStyle/>
        <a:p>
          <a:endParaRPr lang="en-US"/>
        </a:p>
      </dgm:t>
    </dgm:pt>
    <dgm:pt modelId="{EBE3E369-F804-4FFD-ACC0-855DEF74BFEE}">
      <dgm:prSet/>
      <dgm:spPr/>
      <dgm:t>
        <a:bodyPr/>
        <a:lstStyle/>
        <a:p>
          <a:r>
            <a:rPr lang="vi-VN" b="1" dirty="0"/>
            <a:t>Lựa chọn hình thức thể hiện của thang đánh giá dưới dạng số, dạng đồ thị hay dạng mô tả.</a:t>
          </a:r>
          <a:endParaRPr lang="en-US" b="1" dirty="0"/>
        </a:p>
      </dgm:t>
    </dgm:pt>
    <dgm:pt modelId="{851440AE-B581-4C68-83D4-49A5C1B511FD}" type="parTrans" cxnId="{7800BD08-8E2F-452A-87DA-F2FED84B1740}">
      <dgm:prSet/>
      <dgm:spPr/>
      <dgm:t>
        <a:bodyPr/>
        <a:lstStyle/>
        <a:p>
          <a:endParaRPr lang="en-US"/>
        </a:p>
      </dgm:t>
    </dgm:pt>
    <dgm:pt modelId="{2365A812-EE90-47DB-A73F-662E5B5ECA84}" type="sibTrans" cxnId="{7800BD08-8E2F-452A-87DA-F2FED84B1740}">
      <dgm:prSet/>
      <dgm:spPr/>
      <dgm:t>
        <a:bodyPr/>
        <a:lstStyle/>
        <a:p>
          <a:endParaRPr lang="en-US"/>
        </a:p>
      </dgm:t>
    </dgm:pt>
    <dgm:pt modelId="{4353EB95-CAC6-4B63-92AD-5148A86779B1}">
      <dgm:prSet/>
      <dgm:spPr/>
      <dgm:t>
        <a:bodyPr/>
        <a:lstStyle/>
        <a:p>
          <a:r>
            <a:rPr lang="vi-VN" dirty="0"/>
            <a:t> </a:t>
          </a:r>
          <a:r>
            <a:rPr lang="vi-VN" b="1" dirty="0"/>
            <a:t>Giải thích mức độ hoặc mô tả các mức độ của thang đánh giá một cách rõ ràng, sao cho các mức độ đó có thể quan sát được.</a:t>
          </a:r>
          <a:endParaRPr lang="en-US" b="1" dirty="0"/>
        </a:p>
      </dgm:t>
    </dgm:pt>
    <dgm:pt modelId="{ABCADF82-650C-49A3-A77F-8BC57EE6BFB5}" type="parTrans" cxnId="{AE91141A-69FB-45D4-8FD1-82DA96B06E1C}">
      <dgm:prSet/>
      <dgm:spPr/>
      <dgm:t>
        <a:bodyPr/>
        <a:lstStyle/>
        <a:p>
          <a:endParaRPr lang="en-US"/>
        </a:p>
      </dgm:t>
    </dgm:pt>
    <dgm:pt modelId="{FF161C32-CA73-4C17-9D2F-EF804830D5B2}" type="sibTrans" cxnId="{AE91141A-69FB-45D4-8FD1-82DA96B06E1C}">
      <dgm:prSet/>
      <dgm:spPr/>
      <dgm:t>
        <a:bodyPr/>
        <a:lstStyle/>
        <a:p>
          <a:endParaRPr lang="en-US"/>
        </a:p>
      </dgm:t>
    </dgm:pt>
    <dgm:pt modelId="{588056D1-6A8E-47CB-AFE8-89120719202F}">
      <dgm:prSet/>
      <dgm:spPr/>
      <dgm:t>
        <a:bodyPr/>
        <a:lstStyle/>
        <a:p>
          <a:r>
            <a:rPr lang="vi-VN" b="1" dirty="0"/>
            <a:t>Với mỗi tiêu chí, xác định số lượng mức độ đo cho phù hợp (có thể từ 3 đến 5 mức độ). Lưu ý là không nên quá nhiều mức độ, vì người đánh giá sẽ khó phân biệt rạch ròi các mức độ với nhau.</a:t>
          </a:r>
          <a:endParaRPr lang="en-US" b="1" dirty="0"/>
        </a:p>
      </dgm:t>
    </dgm:pt>
    <dgm:pt modelId="{AC869D5E-555D-428C-BA69-3C4A590BB068}" type="parTrans" cxnId="{DECD75D0-3B51-4D48-8AC6-AB083630F2EA}">
      <dgm:prSet/>
      <dgm:spPr/>
      <dgm:t>
        <a:bodyPr/>
        <a:lstStyle/>
        <a:p>
          <a:endParaRPr lang="en-US"/>
        </a:p>
      </dgm:t>
    </dgm:pt>
    <dgm:pt modelId="{D89F5917-A9E2-4A78-B71E-DA9F3B3B8B92}" type="sibTrans" cxnId="{DECD75D0-3B51-4D48-8AC6-AB083630F2EA}">
      <dgm:prSet/>
      <dgm:spPr/>
      <dgm:t>
        <a:bodyPr/>
        <a:lstStyle/>
        <a:p>
          <a:endParaRPr lang="en-US"/>
        </a:p>
      </dgm:t>
    </dgm:pt>
    <dgm:pt modelId="{C3237AF9-BDC6-456A-A4F7-B559366C03F1}" type="pres">
      <dgm:prSet presAssocID="{5519359E-FBB9-4537-BB45-E9BAAF01D48D}" presName="Name0" presStyleCnt="0">
        <dgm:presLayoutVars>
          <dgm:dir/>
          <dgm:animLvl val="lvl"/>
          <dgm:resizeHandles val="exact"/>
        </dgm:presLayoutVars>
      </dgm:prSet>
      <dgm:spPr/>
      <dgm:t>
        <a:bodyPr/>
        <a:lstStyle/>
        <a:p>
          <a:endParaRPr lang="en-US"/>
        </a:p>
      </dgm:t>
    </dgm:pt>
    <dgm:pt modelId="{89AE57C6-3973-4092-A70F-94BACDFD1E4A}" type="pres">
      <dgm:prSet presAssocID="{4353EB95-CAC6-4B63-92AD-5148A86779B1}" presName="boxAndChildren" presStyleCnt="0"/>
      <dgm:spPr/>
    </dgm:pt>
    <dgm:pt modelId="{7B7454B9-7462-4E11-833C-4E345D83956B}" type="pres">
      <dgm:prSet presAssocID="{4353EB95-CAC6-4B63-92AD-5148A86779B1}" presName="parentTextBox" presStyleLbl="node1" presStyleIdx="0" presStyleCnt="4"/>
      <dgm:spPr/>
      <dgm:t>
        <a:bodyPr/>
        <a:lstStyle/>
        <a:p>
          <a:endParaRPr lang="en-US"/>
        </a:p>
      </dgm:t>
    </dgm:pt>
    <dgm:pt modelId="{E62FC103-3F2D-4D05-9D8C-6ED231E8D4BE}" type="pres">
      <dgm:prSet presAssocID="{D89F5917-A9E2-4A78-B71E-DA9F3B3B8B92}" presName="sp" presStyleCnt="0"/>
      <dgm:spPr/>
    </dgm:pt>
    <dgm:pt modelId="{6AAC037B-604C-41B7-A276-F8ED526395BB}" type="pres">
      <dgm:prSet presAssocID="{588056D1-6A8E-47CB-AFE8-89120719202F}" presName="arrowAndChildren" presStyleCnt="0"/>
      <dgm:spPr/>
    </dgm:pt>
    <dgm:pt modelId="{E40D1010-6C0C-487E-ABEF-1822605A6C9C}" type="pres">
      <dgm:prSet presAssocID="{588056D1-6A8E-47CB-AFE8-89120719202F}" presName="parentTextArrow" presStyleLbl="node1" presStyleIdx="1" presStyleCnt="4"/>
      <dgm:spPr/>
      <dgm:t>
        <a:bodyPr/>
        <a:lstStyle/>
        <a:p>
          <a:endParaRPr lang="en-US"/>
        </a:p>
      </dgm:t>
    </dgm:pt>
    <dgm:pt modelId="{178508DA-372A-4BE8-BC21-B63F0DDB4ED4}" type="pres">
      <dgm:prSet presAssocID="{2365A812-EE90-47DB-A73F-662E5B5ECA84}" presName="sp" presStyleCnt="0"/>
      <dgm:spPr/>
    </dgm:pt>
    <dgm:pt modelId="{2F5220B7-3E22-4A16-8983-12F8ED42B1E5}" type="pres">
      <dgm:prSet presAssocID="{EBE3E369-F804-4FFD-ACC0-855DEF74BFEE}" presName="arrowAndChildren" presStyleCnt="0"/>
      <dgm:spPr/>
    </dgm:pt>
    <dgm:pt modelId="{2B7B3DFF-AF7B-4CD6-8849-AC84710BF54D}" type="pres">
      <dgm:prSet presAssocID="{EBE3E369-F804-4FFD-ACC0-855DEF74BFEE}" presName="parentTextArrow" presStyleLbl="node1" presStyleIdx="2" presStyleCnt="4"/>
      <dgm:spPr/>
      <dgm:t>
        <a:bodyPr/>
        <a:lstStyle/>
        <a:p>
          <a:endParaRPr lang="en-US"/>
        </a:p>
      </dgm:t>
    </dgm:pt>
    <dgm:pt modelId="{57260FD2-DF9F-4AAB-8E2F-7B5B6C345418}" type="pres">
      <dgm:prSet presAssocID="{1C99994F-11D0-4EAA-9163-9520F532F559}" presName="sp" presStyleCnt="0"/>
      <dgm:spPr/>
    </dgm:pt>
    <dgm:pt modelId="{666904D4-7CC6-43E5-9E93-0CF2A5795167}" type="pres">
      <dgm:prSet presAssocID="{8F2420C2-CFA9-463C-BAC9-26C9737771B3}" presName="arrowAndChildren" presStyleCnt="0"/>
      <dgm:spPr/>
    </dgm:pt>
    <dgm:pt modelId="{89ACCAFE-189D-4A14-80DB-835610C71BD1}" type="pres">
      <dgm:prSet presAssocID="{8F2420C2-CFA9-463C-BAC9-26C9737771B3}" presName="parentTextArrow" presStyleLbl="node1" presStyleIdx="3" presStyleCnt="4"/>
      <dgm:spPr/>
      <dgm:t>
        <a:bodyPr/>
        <a:lstStyle/>
        <a:p>
          <a:endParaRPr lang="en-US"/>
        </a:p>
      </dgm:t>
    </dgm:pt>
  </dgm:ptLst>
  <dgm:cxnLst>
    <dgm:cxn modelId="{5EF1D7BF-09D5-494F-B46D-E496EDF95A3E}" type="presOf" srcId="{8F2420C2-CFA9-463C-BAC9-26C9737771B3}" destId="{89ACCAFE-189D-4A14-80DB-835610C71BD1}" srcOrd="0" destOrd="0" presId="urn:microsoft.com/office/officeart/2005/8/layout/process4"/>
    <dgm:cxn modelId="{CD0E329A-D78A-47DF-9477-182D4E7646E2}" type="presOf" srcId="{EBE3E369-F804-4FFD-ACC0-855DEF74BFEE}" destId="{2B7B3DFF-AF7B-4CD6-8849-AC84710BF54D}" srcOrd="0" destOrd="0" presId="urn:microsoft.com/office/officeart/2005/8/layout/process4"/>
    <dgm:cxn modelId="{5EAFFE27-BA85-417C-8B62-E27CB8C68D26}" srcId="{5519359E-FBB9-4537-BB45-E9BAAF01D48D}" destId="{8F2420C2-CFA9-463C-BAC9-26C9737771B3}" srcOrd="0" destOrd="0" parTransId="{28B5E4D1-132F-4665-B2BB-DB186136C294}" sibTransId="{1C99994F-11D0-4EAA-9163-9520F532F559}"/>
    <dgm:cxn modelId="{7DF77218-B7BC-4AB7-81D8-43B0FC3F7D2A}" type="presOf" srcId="{4353EB95-CAC6-4B63-92AD-5148A86779B1}" destId="{7B7454B9-7462-4E11-833C-4E345D83956B}" srcOrd="0" destOrd="0" presId="urn:microsoft.com/office/officeart/2005/8/layout/process4"/>
    <dgm:cxn modelId="{7800BD08-8E2F-452A-87DA-F2FED84B1740}" srcId="{5519359E-FBB9-4537-BB45-E9BAAF01D48D}" destId="{EBE3E369-F804-4FFD-ACC0-855DEF74BFEE}" srcOrd="1" destOrd="0" parTransId="{851440AE-B581-4C68-83D4-49A5C1B511FD}" sibTransId="{2365A812-EE90-47DB-A73F-662E5B5ECA84}"/>
    <dgm:cxn modelId="{AE91141A-69FB-45D4-8FD1-82DA96B06E1C}" srcId="{5519359E-FBB9-4537-BB45-E9BAAF01D48D}" destId="{4353EB95-CAC6-4B63-92AD-5148A86779B1}" srcOrd="3" destOrd="0" parTransId="{ABCADF82-650C-49A3-A77F-8BC57EE6BFB5}" sibTransId="{FF161C32-CA73-4C17-9D2F-EF804830D5B2}"/>
    <dgm:cxn modelId="{FB7A72AE-BDAF-497D-BC2D-6D3B7F21AF0A}" type="presOf" srcId="{588056D1-6A8E-47CB-AFE8-89120719202F}" destId="{E40D1010-6C0C-487E-ABEF-1822605A6C9C}" srcOrd="0" destOrd="0" presId="urn:microsoft.com/office/officeart/2005/8/layout/process4"/>
    <dgm:cxn modelId="{DECD75D0-3B51-4D48-8AC6-AB083630F2EA}" srcId="{5519359E-FBB9-4537-BB45-E9BAAF01D48D}" destId="{588056D1-6A8E-47CB-AFE8-89120719202F}" srcOrd="2" destOrd="0" parTransId="{AC869D5E-555D-428C-BA69-3C4A590BB068}" sibTransId="{D89F5917-A9E2-4A78-B71E-DA9F3B3B8B92}"/>
    <dgm:cxn modelId="{286A7DF5-C36E-46AC-A671-37A04153649B}" type="presOf" srcId="{5519359E-FBB9-4537-BB45-E9BAAF01D48D}" destId="{C3237AF9-BDC6-456A-A4F7-B559366C03F1}" srcOrd="0" destOrd="0" presId="urn:microsoft.com/office/officeart/2005/8/layout/process4"/>
    <dgm:cxn modelId="{8DD97B61-2638-42D9-8389-B396A57446D9}" type="presParOf" srcId="{C3237AF9-BDC6-456A-A4F7-B559366C03F1}" destId="{89AE57C6-3973-4092-A70F-94BACDFD1E4A}" srcOrd="0" destOrd="0" presId="urn:microsoft.com/office/officeart/2005/8/layout/process4"/>
    <dgm:cxn modelId="{B0D400D0-AEB5-4A4E-97EF-16F941547D84}" type="presParOf" srcId="{89AE57C6-3973-4092-A70F-94BACDFD1E4A}" destId="{7B7454B9-7462-4E11-833C-4E345D83956B}" srcOrd="0" destOrd="0" presId="urn:microsoft.com/office/officeart/2005/8/layout/process4"/>
    <dgm:cxn modelId="{B9F30A0D-8E25-4663-89E7-733CC52892A3}" type="presParOf" srcId="{C3237AF9-BDC6-456A-A4F7-B559366C03F1}" destId="{E62FC103-3F2D-4D05-9D8C-6ED231E8D4BE}" srcOrd="1" destOrd="0" presId="urn:microsoft.com/office/officeart/2005/8/layout/process4"/>
    <dgm:cxn modelId="{719FE78D-D1DD-4CD8-A7CA-719B2D68337E}" type="presParOf" srcId="{C3237AF9-BDC6-456A-A4F7-B559366C03F1}" destId="{6AAC037B-604C-41B7-A276-F8ED526395BB}" srcOrd="2" destOrd="0" presId="urn:microsoft.com/office/officeart/2005/8/layout/process4"/>
    <dgm:cxn modelId="{13341FD5-ADB8-40E2-9F7A-1C35805A150D}" type="presParOf" srcId="{6AAC037B-604C-41B7-A276-F8ED526395BB}" destId="{E40D1010-6C0C-487E-ABEF-1822605A6C9C}" srcOrd="0" destOrd="0" presId="urn:microsoft.com/office/officeart/2005/8/layout/process4"/>
    <dgm:cxn modelId="{D57448DD-18A2-422E-B170-B88AA1A35D4F}" type="presParOf" srcId="{C3237AF9-BDC6-456A-A4F7-B559366C03F1}" destId="{178508DA-372A-4BE8-BC21-B63F0DDB4ED4}" srcOrd="3" destOrd="0" presId="urn:microsoft.com/office/officeart/2005/8/layout/process4"/>
    <dgm:cxn modelId="{012304C2-907D-47C7-9994-10DA8080A9D0}" type="presParOf" srcId="{C3237AF9-BDC6-456A-A4F7-B559366C03F1}" destId="{2F5220B7-3E22-4A16-8983-12F8ED42B1E5}" srcOrd="4" destOrd="0" presId="urn:microsoft.com/office/officeart/2005/8/layout/process4"/>
    <dgm:cxn modelId="{E533B057-C322-467F-8F47-F7FE9E6ADB6D}" type="presParOf" srcId="{2F5220B7-3E22-4A16-8983-12F8ED42B1E5}" destId="{2B7B3DFF-AF7B-4CD6-8849-AC84710BF54D}" srcOrd="0" destOrd="0" presId="urn:microsoft.com/office/officeart/2005/8/layout/process4"/>
    <dgm:cxn modelId="{995A59F2-34E1-4D29-9CEB-ADD6FD12C566}" type="presParOf" srcId="{C3237AF9-BDC6-456A-A4F7-B559366C03F1}" destId="{57260FD2-DF9F-4AAB-8E2F-7B5B6C345418}" srcOrd="5" destOrd="0" presId="urn:microsoft.com/office/officeart/2005/8/layout/process4"/>
    <dgm:cxn modelId="{943212B4-C4D3-4A8B-A7E4-A7B66B2DEE3F}" type="presParOf" srcId="{C3237AF9-BDC6-456A-A4F7-B559366C03F1}" destId="{666904D4-7CC6-43E5-9E93-0CF2A5795167}" srcOrd="6" destOrd="0" presId="urn:microsoft.com/office/officeart/2005/8/layout/process4"/>
    <dgm:cxn modelId="{BFDE7EA3-45F4-4F27-B7B6-571FC9E5B259}" type="presParOf" srcId="{666904D4-7CC6-43E5-9E93-0CF2A5795167}" destId="{89ACCAFE-189D-4A14-80DB-835610C71BD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279812F-75C2-4059-9DE0-62FDA9147503}" type="doc">
      <dgm:prSet loTypeId="urn:microsoft.com/office/officeart/2005/8/layout/hProcess9" loCatId="process" qsTypeId="urn:microsoft.com/office/officeart/2005/8/quickstyle/simple1" qsCatId="simple" csTypeId="urn:microsoft.com/office/officeart/2005/8/colors/accent1_2" csCatId="accent1" phldr="1"/>
      <dgm:spPr/>
    </dgm:pt>
    <dgm:pt modelId="{F797EABD-E795-45EB-BB5B-2C017081DB1E}">
      <dgm:prSet phldrT="[Text]"/>
      <dgm:spPr>
        <a:solidFill>
          <a:srgbClr val="002060"/>
        </a:solidFill>
      </dgm:spPr>
      <dgm:t>
        <a:bodyPr/>
        <a:lstStyle/>
        <a:p>
          <a:r>
            <a:rPr lang="en-US" dirty="0">
              <a:latin typeface="Arial" panose="020B0604020202020204" pitchFamily="34" charset="0"/>
              <a:cs typeface="Arial" panose="020B0604020202020204" pitchFamily="34" charset="0"/>
            </a:rPr>
            <a:t>XÁC ĐỊNH NĂNG LỰC CẦN ĐÁNH GIÁ</a:t>
          </a:r>
        </a:p>
      </dgm:t>
    </dgm:pt>
    <dgm:pt modelId="{2E33A847-4332-4EA3-BA89-8DCB6DF95A73}" type="parTrans" cxnId="{6A38703D-78AD-4B3C-ACBA-909F12A789B8}">
      <dgm:prSet/>
      <dgm:spPr/>
      <dgm:t>
        <a:bodyPr/>
        <a:lstStyle/>
        <a:p>
          <a:endParaRPr lang="en-US"/>
        </a:p>
      </dgm:t>
    </dgm:pt>
    <dgm:pt modelId="{485FC48A-13F7-4128-9E0D-DA9231586528}" type="sibTrans" cxnId="{6A38703D-78AD-4B3C-ACBA-909F12A789B8}">
      <dgm:prSet/>
      <dgm:spPr/>
      <dgm:t>
        <a:bodyPr/>
        <a:lstStyle/>
        <a:p>
          <a:endParaRPr lang="en-US"/>
        </a:p>
      </dgm:t>
    </dgm:pt>
    <dgm:pt modelId="{C79011B8-132B-4F8B-BA0E-8C58C9E50B16}">
      <dgm:prSet phldrT="[Text]"/>
      <dgm:spPr>
        <a:solidFill>
          <a:srgbClr val="002060"/>
        </a:solidFill>
      </dgm:spPr>
      <dgm:t>
        <a:bodyPr/>
        <a:lstStyle/>
        <a:p>
          <a:r>
            <a:rPr lang="en-US" dirty="0">
              <a:latin typeface="Arial" panose="020B0604020202020204" pitchFamily="34" charset="0"/>
              <a:cs typeface="Arial" panose="020B0604020202020204" pitchFamily="34" charset="0"/>
            </a:rPr>
            <a:t>XÁC ĐỊNH P</a:t>
          </a:r>
          <a:r>
            <a:rPr lang="vi-VN" dirty="0">
              <a:latin typeface="Arial" panose="020B0604020202020204" pitchFamily="34" charset="0"/>
              <a:cs typeface="Arial" panose="020B0604020202020204" pitchFamily="34" charset="0"/>
            </a:rPr>
            <a:t>HƯƠNG PHÁ</a:t>
          </a:r>
          <a:r>
            <a:rPr lang="en-US" dirty="0">
              <a:latin typeface="Arial" panose="020B0604020202020204" pitchFamily="34" charset="0"/>
              <a:cs typeface="Arial" panose="020B0604020202020204" pitchFamily="34" charset="0"/>
            </a:rPr>
            <a:t>P ĐÁNH GIÁ </a:t>
          </a:r>
        </a:p>
      </dgm:t>
    </dgm:pt>
    <dgm:pt modelId="{1636DF80-AFF7-4503-A7C8-796CEA3B1EED}" type="parTrans" cxnId="{C98FFCCE-B6A9-4190-9E98-5664A6F824A2}">
      <dgm:prSet/>
      <dgm:spPr/>
      <dgm:t>
        <a:bodyPr/>
        <a:lstStyle/>
        <a:p>
          <a:endParaRPr lang="en-US"/>
        </a:p>
      </dgm:t>
    </dgm:pt>
    <dgm:pt modelId="{22148114-96A6-4481-943F-27F728C8271B}" type="sibTrans" cxnId="{C98FFCCE-B6A9-4190-9E98-5664A6F824A2}">
      <dgm:prSet/>
      <dgm:spPr/>
      <dgm:t>
        <a:bodyPr/>
        <a:lstStyle/>
        <a:p>
          <a:endParaRPr lang="en-US"/>
        </a:p>
      </dgm:t>
    </dgm:pt>
    <dgm:pt modelId="{6EA99185-761F-4DB9-896F-2B78E77F8834}">
      <dgm:prSet phldrT="[Text]"/>
      <dgm:spPr>
        <a:solidFill>
          <a:srgbClr val="002060"/>
        </a:solidFill>
      </dgm:spPr>
      <dgm:t>
        <a:bodyPr/>
        <a:lstStyle/>
        <a:p>
          <a:r>
            <a:rPr lang="en-US" dirty="0">
              <a:latin typeface="Arial" panose="020B0604020202020204" pitchFamily="34" charset="0"/>
              <a:cs typeface="Arial" panose="020B0604020202020204" pitchFamily="34" charset="0"/>
            </a:rPr>
            <a:t>XÁC ĐỊNH CÔNG CỤ ĐÁNH GIÁ </a:t>
          </a:r>
        </a:p>
      </dgm:t>
    </dgm:pt>
    <dgm:pt modelId="{A9F573A5-5B41-4085-9F5F-25D3F92C65D4}" type="parTrans" cxnId="{B76C1080-445D-4E3C-8C28-A23F6FAEF630}">
      <dgm:prSet/>
      <dgm:spPr/>
      <dgm:t>
        <a:bodyPr/>
        <a:lstStyle/>
        <a:p>
          <a:endParaRPr lang="en-US"/>
        </a:p>
      </dgm:t>
    </dgm:pt>
    <dgm:pt modelId="{08B03FC4-1BAE-402A-826F-410643EC009B}" type="sibTrans" cxnId="{B76C1080-445D-4E3C-8C28-A23F6FAEF630}">
      <dgm:prSet/>
      <dgm:spPr/>
      <dgm:t>
        <a:bodyPr/>
        <a:lstStyle/>
        <a:p>
          <a:endParaRPr lang="en-US"/>
        </a:p>
      </dgm:t>
    </dgm:pt>
    <dgm:pt modelId="{3BAA5021-FEE9-4C53-BCB4-7680F10B8E10}">
      <dgm:prSet phldrT="[Text]"/>
      <dgm:spPr>
        <a:solidFill>
          <a:srgbClr val="002060"/>
        </a:solidFill>
      </dgm:spPr>
      <dgm:t>
        <a:bodyPr/>
        <a:lstStyle/>
        <a:p>
          <a:r>
            <a:rPr lang="en-US" dirty="0">
              <a:latin typeface="Arial" panose="020B0604020202020204" pitchFamily="34" charset="0"/>
              <a:cs typeface="Arial" panose="020B0604020202020204" pitchFamily="34" charset="0"/>
            </a:rPr>
            <a:t>LẬP BẢNG MA TRẬN ĐÁNH GIÁ </a:t>
          </a:r>
        </a:p>
      </dgm:t>
    </dgm:pt>
    <dgm:pt modelId="{FDEF838D-0AF3-48D0-BF2F-071D6BFE4388}" type="parTrans" cxnId="{21B89F76-84C7-4AE9-A1A1-930D2D72E998}">
      <dgm:prSet/>
      <dgm:spPr/>
      <dgm:t>
        <a:bodyPr/>
        <a:lstStyle/>
        <a:p>
          <a:endParaRPr lang="en-US"/>
        </a:p>
      </dgm:t>
    </dgm:pt>
    <dgm:pt modelId="{5556DC47-0D99-45A8-B82A-E922B0B9723F}" type="sibTrans" cxnId="{21B89F76-84C7-4AE9-A1A1-930D2D72E998}">
      <dgm:prSet/>
      <dgm:spPr/>
      <dgm:t>
        <a:bodyPr/>
        <a:lstStyle/>
        <a:p>
          <a:endParaRPr lang="en-US"/>
        </a:p>
      </dgm:t>
    </dgm:pt>
    <dgm:pt modelId="{BDD672E5-5929-44A1-BDBB-631FAD4DB7E8}">
      <dgm:prSet phldrT="[Text]"/>
      <dgm:spPr>
        <a:solidFill>
          <a:srgbClr val="002060"/>
        </a:solidFill>
      </dgm:spPr>
      <dgm:t>
        <a:bodyPr/>
        <a:lstStyle/>
        <a:p>
          <a:r>
            <a:rPr lang="en-US" dirty="0">
              <a:latin typeface="Arial" panose="020B0604020202020204" pitchFamily="34" charset="0"/>
              <a:cs typeface="Arial" panose="020B0604020202020204" pitchFamily="34" charset="0"/>
            </a:rPr>
            <a:t>XÁC ĐỊNH THỜI ĐIỂM ĐÁNH GIÁ </a:t>
          </a:r>
        </a:p>
      </dgm:t>
    </dgm:pt>
    <dgm:pt modelId="{FFA2EEEA-B153-487A-9695-E4005E0CD51F}" type="parTrans" cxnId="{58B3494C-2617-4977-8E18-58E38D89246F}">
      <dgm:prSet/>
      <dgm:spPr/>
      <dgm:t>
        <a:bodyPr/>
        <a:lstStyle/>
        <a:p>
          <a:endParaRPr lang="en-US"/>
        </a:p>
      </dgm:t>
    </dgm:pt>
    <dgm:pt modelId="{134CF032-B0D9-4AFA-A306-946E878B326B}" type="sibTrans" cxnId="{58B3494C-2617-4977-8E18-58E38D89246F}">
      <dgm:prSet/>
      <dgm:spPr/>
      <dgm:t>
        <a:bodyPr/>
        <a:lstStyle/>
        <a:p>
          <a:endParaRPr lang="en-US"/>
        </a:p>
      </dgm:t>
    </dgm:pt>
    <dgm:pt modelId="{D5F6B053-1680-40B0-869C-0E0853118AD9}" type="pres">
      <dgm:prSet presAssocID="{6279812F-75C2-4059-9DE0-62FDA9147503}" presName="CompostProcess" presStyleCnt="0">
        <dgm:presLayoutVars>
          <dgm:dir/>
          <dgm:resizeHandles val="exact"/>
        </dgm:presLayoutVars>
      </dgm:prSet>
      <dgm:spPr/>
    </dgm:pt>
    <dgm:pt modelId="{4F75135B-543C-4198-BF3F-8391666B7332}" type="pres">
      <dgm:prSet presAssocID="{6279812F-75C2-4059-9DE0-62FDA9147503}" presName="arrow" presStyleLbl="bgShp" presStyleIdx="0" presStyleCnt="1" custLinFactNeighborX="8372" custLinFactNeighborY="-8897"/>
      <dgm:spPr/>
    </dgm:pt>
    <dgm:pt modelId="{A85EF950-0199-45F9-84DB-3F3F76B7D6AD}" type="pres">
      <dgm:prSet presAssocID="{6279812F-75C2-4059-9DE0-62FDA9147503}" presName="linearProcess" presStyleCnt="0"/>
      <dgm:spPr/>
    </dgm:pt>
    <dgm:pt modelId="{1C9BAA08-C2CC-4039-AA7F-AEC24E9FE672}" type="pres">
      <dgm:prSet presAssocID="{F797EABD-E795-45EB-BB5B-2C017081DB1E}" presName="textNode" presStyleLbl="node1" presStyleIdx="0" presStyleCnt="5">
        <dgm:presLayoutVars>
          <dgm:bulletEnabled val="1"/>
        </dgm:presLayoutVars>
      </dgm:prSet>
      <dgm:spPr/>
      <dgm:t>
        <a:bodyPr/>
        <a:lstStyle/>
        <a:p>
          <a:endParaRPr lang="en-US"/>
        </a:p>
      </dgm:t>
    </dgm:pt>
    <dgm:pt modelId="{A9066254-B6DF-4113-8548-B61D26BACA86}" type="pres">
      <dgm:prSet presAssocID="{485FC48A-13F7-4128-9E0D-DA9231586528}" presName="sibTrans" presStyleCnt="0"/>
      <dgm:spPr/>
    </dgm:pt>
    <dgm:pt modelId="{E327B03D-7046-4F7C-9951-950AB0C8C86E}" type="pres">
      <dgm:prSet presAssocID="{C79011B8-132B-4F8B-BA0E-8C58C9E50B16}" presName="textNode" presStyleLbl="node1" presStyleIdx="1" presStyleCnt="5">
        <dgm:presLayoutVars>
          <dgm:bulletEnabled val="1"/>
        </dgm:presLayoutVars>
      </dgm:prSet>
      <dgm:spPr/>
      <dgm:t>
        <a:bodyPr/>
        <a:lstStyle/>
        <a:p>
          <a:endParaRPr lang="en-US"/>
        </a:p>
      </dgm:t>
    </dgm:pt>
    <dgm:pt modelId="{34EC05FA-4CA3-46A2-A19C-CEEBB638E425}" type="pres">
      <dgm:prSet presAssocID="{22148114-96A6-4481-943F-27F728C8271B}" presName="sibTrans" presStyleCnt="0"/>
      <dgm:spPr/>
    </dgm:pt>
    <dgm:pt modelId="{FE9BFD7B-EBA2-40AE-8E6F-6BC233F35ACF}" type="pres">
      <dgm:prSet presAssocID="{6EA99185-761F-4DB9-896F-2B78E77F8834}" presName="textNode" presStyleLbl="node1" presStyleIdx="2" presStyleCnt="5">
        <dgm:presLayoutVars>
          <dgm:bulletEnabled val="1"/>
        </dgm:presLayoutVars>
      </dgm:prSet>
      <dgm:spPr/>
      <dgm:t>
        <a:bodyPr/>
        <a:lstStyle/>
        <a:p>
          <a:endParaRPr lang="en-US"/>
        </a:p>
      </dgm:t>
    </dgm:pt>
    <dgm:pt modelId="{92507B66-6D85-4275-B0E6-2A746DB97BC4}" type="pres">
      <dgm:prSet presAssocID="{08B03FC4-1BAE-402A-826F-410643EC009B}" presName="sibTrans" presStyleCnt="0"/>
      <dgm:spPr/>
    </dgm:pt>
    <dgm:pt modelId="{338D5296-7595-4C72-90FE-655B9A7066E6}" type="pres">
      <dgm:prSet presAssocID="{BDD672E5-5929-44A1-BDBB-631FAD4DB7E8}" presName="textNode" presStyleLbl="node1" presStyleIdx="3" presStyleCnt="5">
        <dgm:presLayoutVars>
          <dgm:bulletEnabled val="1"/>
        </dgm:presLayoutVars>
      </dgm:prSet>
      <dgm:spPr/>
      <dgm:t>
        <a:bodyPr/>
        <a:lstStyle/>
        <a:p>
          <a:endParaRPr lang="en-US"/>
        </a:p>
      </dgm:t>
    </dgm:pt>
    <dgm:pt modelId="{4561B347-E450-445C-AD44-46F3696F8164}" type="pres">
      <dgm:prSet presAssocID="{134CF032-B0D9-4AFA-A306-946E878B326B}" presName="sibTrans" presStyleCnt="0"/>
      <dgm:spPr/>
    </dgm:pt>
    <dgm:pt modelId="{BD001E4B-2C67-4656-8549-0869EDFA4CF1}" type="pres">
      <dgm:prSet presAssocID="{3BAA5021-FEE9-4C53-BCB4-7680F10B8E10}" presName="textNode" presStyleLbl="node1" presStyleIdx="4" presStyleCnt="5">
        <dgm:presLayoutVars>
          <dgm:bulletEnabled val="1"/>
        </dgm:presLayoutVars>
      </dgm:prSet>
      <dgm:spPr/>
      <dgm:t>
        <a:bodyPr/>
        <a:lstStyle/>
        <a:p>
          <a:endParaRPr lang="en-US"/>
        </a:p>
      </dgm:t>
    </dgm:pt>
  </dgm:ptLst>
  <dgm:cxnLst>
    <dgm:cxn modelId="{05F04F40-8156-425A-A766-F6A468140D47}" type="presOf" srcId="{BDD672E5-5929-44A1-BDBB-631FAD4DB7E8}" destId="{338D5296-7595-4C72-90FE-655B9A7066E6}" srcOrd="0" destOrd="0" presId="urn:microsoft.com/office/officeart/2005/8/layout/hProcess9"/>
    <dgm:cxn modelId="{B76C1080-445D-4E3C-8C28-A23F6FAEF630}" srcId="{6279812F-75C2-4059-9DE0-62FDA9147503}" destId="{6EA99185-761F-4DB9-896F-2B78E77F8834}" srcOrd="2" destOrd="0" parTransId="{A9F573A5-5B41-4085-9F5F-25D3F92C65D4}" sibTransId="{08B03FC4-1BAE-402A-826F-410643EC009B}"/>
    <dgm:cxn modelId="{21B89F76-84C7-4AE9-A1A1-930D2D72E998}" srcId="{6279812F-75C2-4059-9DE0-62FDA9147503}" destId="{3BAA5021-FEE9-4C53-BCB4-7680F10B8E10}" srcOrd="4" destOrd="0" parTransId="{FDEF838D-0AF3-48D0-BF2F-071D6BFE4388}" sibTransId="{5556DC47-0D99-45A8-B82A-E922B0B9723F}"/>
    <dgm:cxn modelId="{1D8BC6DE-D90A-4A24-AF7D-28EE5D70B6E2}" type="presOf" srcId="{3BAA5021-FEE9-4C53-BCB4-7680F10B8E10}" destId="{BD001E4B-2C67-4656-8549-0869EDFA4CF1}" srcOrd="0" destOrd="0" presId="urn:microsoft.com/office/officeart/2005/8/layout/hProcess9"/>
    <dgm:cxn modelId="{D9291BE8-8E25-49A0-84F5-67BCE25C8EB0}" type="presOf" srcId="{C79011B8-132B-4F8B-BA0E-8C58C9E50B16}" destId="{E327B03D-7046-4F7C-9951-950AB0C8C86E}" srcOrd="0" destOrd="0" presId="urn:microsoft.com/office/officeart/2005/8/layout/hProcess9"/>
    <dgm:cxn modelId="{58B3494C-2617-4977-8E18-58E38D89246F}" srcId="{6279812F-75C2-4059-9DE0-62FDA9147503}" destId="{BDD672E5-5929-44A1-BDBB-631FAD4DB7E8}" srcOrd="3" destOrd="0" parTransId="{FFA2EEEA-B153-487A-9695-E4005E0CD51F}" sibTransId="{134CF032-B0D9-4AFA-A306-946E878B326B}"/>
    <dgm:cxn modelId="{EB175A94-33D2-4E10-ABB0-AECA314FB7F9}" type="presOf" srcId="{6279812F-75C2-4059-9DE0-62FDA9147503}" destId="{D5F6B053-1680-40B0-869C-0E0853118AD9}" srcOrd="0" destOrd="0" presId="urn:microsoft.com/office/officeart/2005/8/layout/hProcess9"/>
    <dgm:cxn modelId="{6A38703D-78AD-4B3C-ACBA-909F12A789B8}" srcId="{6279812F-75C2-4059-9DE0-62FDA9147503}" destId="{F797EABD-E795-45EB-BB5B-2C017081DB1E}" srcOrd="0" destOrd="0" parTransId="{2E33A847-4332-4EA3-BA89-8DCB6DF95A73}" sibTransId="{485FC48A-13F7-4128-9E0D-DA9231586528}"/>
    <dgm:cxn modelId="{CDEDEBA6-BC65-4B8C-B189-E47B55DFB12B}" type="presOf" srcId="{6EA99185-761F-4DB9-896F-2B78E77F8834}" destId="{FE9BFD7B-EBA2-40AE-8E6F-6BC233F35ACF}" srcOrd="0" destOrd="0" presId="urn:microsoft.com/office/officeart/2005/8/layout/hProcess9"/>
    <dgm:cxn modelId="{D81EB270-EF4C-4938-BDDF-5DE1EA860C33}" type="presOf" srcId="{F797EABD-E795-45EB-BB5B-2C017081DB1E}" destId="{1C9BAA08-C2CC-4039-AA7F-AEC24E9FE672}" srcOrd="0" destOrd="0" presId="urn:microsoft.com/office/officeart/2005/8/layout/hProcess9"/>
    <dgm:cxn modelId="{C98FFCCE-B6A9-4190-9E98-5664A6F824A2}" srcId="{6279812F-75C2-4059-9DE0-62FDA9147503}" destId="{C79011B8-132B-4F8B-BA0E-8C58C9E50B16}" srcOrd="1" destOrd="0" parTransId="{1636DF80-AFF7-4503-A7C8-796CEA3B1EED}" sibTransId="{22148114-96A6-4481-943F-27F728C8271B}"/>
    <dgm:cxn modelId="{DE5E86DB-9AF0-40E5-92B8-8B3E03952F9D}" type="presParOf" srcId="{D5F6B053-1680-40B0-869C-0E0853118AD9}" destId="{4F75135B-543C-4198-BF3F-8391666B7332}" srcOrd="0" destOrd="0" presId="urn:microsoft.com/office/officeart/2005/8/layout/hProcess9"/>
    <dgm:cxn modelId="{12BCB0FE-A22B-4318-9B6E-4897601B1EEC}" type="presParOf" srcId="{D5F6B053-1680-40B0-869C-0E0853118AD9}" destId="{A85EF950-0199-45F9-84DB-3F3F76B7D6AD}" srcOrd="1" destOrd="0" presId="urn:microsoft.com/office/officeart/2005/8/layout/hProcess9"/>
    <dgm:cxn modelId="{E50D2256-8AFE-44D8-837C-9377C783074C}" type="presParOf" srcId="{A85EF950-0199-45F9-84DB-3F3F76B7D6AD}" destId="{1C9BAA08-C2CC-4039-AA7F-AEC24E9FE672}" srcOrd="0" destOrd="0" presId="urn:microsoft.com/office/officeart/2005/8/layout/hProcess9"/>
    <dgm:cxn modelId="{81EB9EF1-1563-410A-BFCD-2C9AA38E68B4}" type="presParOf" srcId="{A85EF950-0199-45F9-84DB-3F3F76B7D6AD}" destId="{A9066254-B6DF-4113-8548-B61D26BACA86}" srcOrd="1" destOrd="0" presId="urn:microsoft.com/office/officeart/2005/8/layout/hProcess9"/>
    <dgm:cxn modelId="{00AC099B-09D9-4F39-B165-9284AFA696E8}" type="presParOf" srcId="{A85EF950-0199-45F9-84DB-3F3F76B7D6AD}" destId="{E327B03D-7046-4F7C-9951-950AB0C8C86E}" srcOrd="2" destOrd="0" presId="urn:microsoft.com/office/officeart/2005/8/layout/hProcess9"/>
    <dgm:cxn modelId="{45A151C5-C963-4DBE-8707-80EEB80BE3F9}" type="presParOf" srcId="{A85EF950-0199-45F9-84DB-3F3F76B7D6AD}" destId="{34EC05FA-4CA3-46A2-A19C-CEEBB638E425}" srcOrd="3" destOrd="0" presId="urn:microsoft.com/office/officeart/2005/8/layout/hProcess9"/>
    <dgm:cxn modelId="{8819748A-9DDD-42AF-A981-718641759CFA}" type="presParOf" srcId="{A85EF950-0199-45F9-84DB-3F3F76B7D6AD}" destId="{FE9BFD7B-EBA2-40AE-8E6F-6BC233F35ACF}" srcOrd="4" destOrd="0" presId="urn:microsoft.com/office/officeart/2005/8/layout/hProcess9"/>
    <dgm:cxn modelId="{4674F867-A5EB-4A67-9F9B-FE48C2101D4E}" type="presParOf" srcId="{A85EF950-0199-45F9-84DB-3F3F76B7D6AD}" destId="{92507B66-6D85-4275-B0E6-2A746DB97BC4}" srcOrd="5" destOrd="0" presId="urn:microsoft.com/office/officeart/2005/8/layout/hProcess9"/>
    <dgm:cxn modelId="{73934A57-44C6-4FB1-B717-CDCD4014FE4D}" type="presParOf" srcId="{A85EF950-0199-45F9-84DB-3F3F76B7D6AD}" destId="{338D5296-7595-4C72-90FE-655B9A7066E6}" srcOrd="6" destOrd="0" presId="urn:microsoft.com/office/officeart/2005/8/layout/hProcess9"/>
    <dgm:cxn modelId="{855218F2-28D2-4155-B282-02B4D9F0E1AF}" type="presParOf" srcId="{A85EF950-0199-45F9-84DB-3F3F76B7D6AD}" destId="{4561B347-E450-445C-AD44-46F3696F8164}" srcOrd="7" destOrd="0" presId="urn:microsoft.com/office/officeart/2005/8/layout/hProcess9"/>
    <dgm:cxn modelId="{C2420049-08C4-453E-9727-290B979912FD}" type="presParOf" srcId="{A85EF950-0199-45F9-84DB-3F3F76B7D6AD}" destId="{BD001E4B-2C67-4656-8549-0869EDFA4CF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E7CD11-4FC5-4436-B7A1-53A405919FBA}" type="doc">
      <dgm:prSet loTypeId="urn:microsoft.com/office/officeart/2005/8/layout/hProcess9" loCatId="process" qsTypeId="urn:microsoft.com/office/officeart/2005/8/quickstyle/simple1" qsCatId="simple" csTypeId="urn:microsoft.com/office/officeart/2005/8/colors/accent0_1" csCatId="mainScheme" phldr="1"/>
      <dgm:spPr/>
    </dgm:pt>
    <dgm:pt modelId="{A8BB635F-D23F-4BE9-AE33-204F256F498C}">
      <dgm:prSet phldrT="[Text]" custT="1"/>
      <dgm:spPr/>
      <dgm:t>
        <a:bodyPr/>
        <a:lstStyle/>
        <a:p>
          <a:r>
            <a:rPr lang="en-US" sz="2600" b="1" dirty="0"/>
            <a:t>1.4. </a:t>
          </a:r>
          <a:r>
            <a:rPr lang="en-US" sz="2600" b="1" dirty="0" err="1"/>
            <a:t>Nguyên</a:t>
          </a:r>
          <a:r>
            <a:rPr lang="en-US" sz="2600" b="1" dirty="0"/>
            <a:t> </a:t>
          </a:r>
          <a:r>
            <a:rPr lang="en-US" sz="2600" b="1" dirty="0" err="1"/>
            <a:t>tắc</a:t>
          </a:r>
          <a:r>
            <a:rPr lang="en-US" sz="2600" b="1" dirty="0"/>
            <a:t> KT, ĐG </a:t>
          </a:r>
          <a:r>
            <a:rPr lang="en-US" sz="2600" b="1" dirty="0" err="1"/>
            <a:t>theo</a:t>
          </a:r>
          <a:r>
            <a:rPr lang="en-US" sz="2600" b="1" dirty="0"/>
            <a:t> </a:t>
          </a:r>
          <a:r>
            <a:rPr lang="en-US" sz="2600" b="1" dirty="0" err="1"/>
            <a:t>hướng</a:t>
          </a:r>
          <a:r>
            <a:rPr lang="en-US" sz="2600" b="1" dirty="0"/>
            <a:t> PT PC, NL HS THCS/THPT </a:t>
          </a:r>
        </a:p>
      </dgm:t>
    </dgm:pt>
    <dgm:pt modelId="{8283738F-FF1A-4FCB-BAC5-69F31B17375F}" type="parTrans" cxnId="{67EF5F82-110E-443F-98FE-3D472FFAD114}">
      <dgm:prSet/>
      <dgm:spPr/>
      <dgm:t>
        <a:bodyPr/>
        <a:lstStyle/>
        <a:p>
          <a:endParaRPr lang="en-US"/>
        </a:p>
      </dgm:t>
    </dgm:pt>
    <dgm:pt modelId="{5B0BA1CF-2961-41A9-A328-BDDE6475BE93}" type="sibTrans" cxnId="{67EF5F82-110E-443F-98FE-3D472FFAD114}">
      <dgm:prSet/>
      <dgm:spPr/>
      <dgm:t>
        <a:bodyPr/>
        <a:lstStyle/>
        <a:p>
          <a:endParaRPr lang="en-US"/>
        </a:p>
      </dgm:t>
    </dgm:pt>
    <dgm:pt modelId="{EC4E2679-15D0-4074-8725-75908A945B4D}">
      <dgm:prSet phldrT="[Text]" custT="1"/>
      <dgm:spPr/>
      <dgm:t>
        <a:bodyPr/>
        <a:lstStyle/>
        <a:p>
          <a:r>
            <a:rPr lang="en-US" sz="2800" b="1" dirty="0"/>
            <a:t>1.5. </a:t>
          </a:r>
          <a:r>
            <a:rPr lang="en-US" sz="2800" b="1" dirty="0" err="1"/>
            <a:t>Quy</a:t>
          </a:r>
          <a:r>
            <a:rPr lang="en-US" sz="2800" b="1" dirty="0"/>
            <a:t> </a:t>
          </a:r>
          <a:r>
            <a:rPr lang="en-US" sz="2800" b="1" dirty="0" err="1"/>
            <a:t>trình</a:t>
          </a:r>
          <a:r>
            <a:rPr lang="en-US" sz="2800" b="1" dirty="0"/>
            <a:t> KT, ĐG </a:t>
          </a:r>
          <a:r>
            <a:rPr lang="en-US" sz="2800" b="1" dirty="0" err="1"/>
            <a:t>theo</a:t>
          </a:r>
          <a:r>
            <a:rPr lang="en-US" sz="2800" b="1" dirty="0"/>
            <a:t> </a:t>
          </a:r>
          <a:r>
            <a:rPr lang="en-US" sz="2800" b="1" dirty="0" err="1"/>
            <a:t>hướng</a:t>
          </a:r>
          <a:r>
            <a:rPr lang="en-US" sz="2800" b="1" dirty="0"/>
            <a:t> PT PC, NL HS THCS, THPT </a:t>
          </a:r>
        </a:p>
      </dgm:t>
    </dgm:pt>
    <dgm:pt modelId="{E31D6EA3-B4E2-4E62-9561-226E88405469}" type="parTrans" cxnId="{5CEAC2C5-5746-485D-BF8B-6CCAD8AC09D9}">
      <dgm:prSet/>
      <dgm:spPr/>
      <dgm:t>
        <a:bodyPr/>
        <a:lstStyle/>
        <a:p>
          <a:endParaRPr lang="en-US"/>
        </a:p>
      </dgm:t>
    </dgm:pt>
    <dgm:pt modelId="{60C7E3C3-85C2-45DA-B3DB-16FC2DFDAC17}" type="sibTrans" cxnId="{5CEAC2C5-5746-485D-BF8B-6CCAD8AC09D9}">
      <dgm:prSet/>
      <dgm:spPr/>
      <dgm:t>
        <a:bodyPr/>
        <a:lstStyle/>
        <a:p>
          <a:endParaRPr lang="en-US"/>
        </a:p>
      </dgm:t>
    </dgm:pt>
    <dgm:pt modelId="{B33502B6-9712-450C-9833-9A0A0CAE0378}">
      <dgm:prSet phldrT="[Text]" custT="1"/>
      <dgm:spPr/>
      <dgm:t>
        <a:bodyPr/>
        <a:lstStyle/>
        <a:p>
          <a:pPr>
            <a:spcAft>
              <a:spcPts val="0"/>
            </a:spcAft>
          </a:pPr>
          <a:r>
            <a:rPr lang="en-US" sz="2600" b="1" dirty="0"/>
            <a:t>1.6. ĐG </a:t>
          </a:r>
          <a:r>
            <a:rPr lang="en-US" sz="2600" b="1" dirty="0" err="1"/>
            <a:t>kết</a:t>
          </a:r>
          <a:r>
            <a:rPr lang="en-US" sz="2600" b="1" dirty="0"/>
            <a:t> </a:t>
          </a:r>
          <a:r>
            <a:rPr lang="en-US" sz="2600" b="1" dirty="0" err="1"/>
            <a:t>quả</a:t>
          </a:r>
          <a:r>
            <a:rPr lang="en-US" sz="2600" b="1" dirty="0"/>
            <a:t> GD </a:t>
          </a:r>
          <a:r>
            <a:rPr lang="en-US" sz="2600" b="1" dirty="0" err="1"/>
            <a:t>theo</a:t>
          </a:r>
          <a:r>
            <a:rPr lang="en-US" sz="2600" b="1" dirty="0"/>
            <a:t> </a:t>
          </a:r>
          <a:r>
            <a:rPr lang="en-US" sz="2600" b="1" dirty="0" err="1"/>
            <a:t>hướng</a:t>
          </a:r>
          <a:r>
            <a:rPr lang="en-US" sz="2600" b="1" dirty="0"/>
            <a:t> PT PC, NL HS THCS / THPT </a:t>
          </a:r>
          <a:r>
            <a:rPr lang="en-US" sz="2600" b="1" dirty="0" err="1"/>
            <a:t>trong</a:t>
          </a:r>
          <a:r>
            <a:rPr lang="en-US" sz="2600" b="1" dirty="0"/>
            <a:t> day </a:t>
          </a:r>
          <a:r>
            <a:rPr lang="en-US" sz="2600" b="1" dirty="0" err="1"/>
            <a:t>học</a:t>
          </a:r>
          <a:r>
            <a:rPr lang="en-US" sz="2600" b="1" dirty="0"/>
            <a:t> </a:t>
          </a:r>
          <a:r>
            <a:rPr lang="en-US" sz="2600" b="1" dirty="0" err="1"/>
            <a:t>Ngữ</a:t>
          </a:r>
          <a:r>
            <a:rPr lang="en-US" sz="2600" b="1" dirty="0"/>
            <a:t> </a:t>
          </a:r>
          <a:r>
            <a:rPr lang="en-US" sz="2600" b="1" dirty="0" err="1"/>
            <a:t>văn</a:t>
          </a:r>
          <a:r>
            <a:rPr lang="en-US" sz="2600" b="1" dirty="0"/>
            <a:t>  </a:t>
          </a:r>
        </a:p>
      </dgm:t>
    </dgm:pt>
    <dgm:pt modelId="{4F5D362B-E9F7-4F53-BA48-8643C26DB885}" type="parTrans" cxnId="{6A9A943B-A7DE-48DE-B486-AE3131114851}">
      <dgm:prSet/>
      <dgm:spPr/>
      <dgm:t>
        <a:bodyPr/>
        <a:lstStyle/>
        <a:p>
          <a:endParaRPr lang="en-US"/>
        </a:p>
      </dgm:t>
    </dgm:pt>
    <dgm:pt modelId="{F7FF76D1-A6BB-4CD8-B96E-19E34242CBC6}" type="sibTrans" cxnId="{6A9A943B-A7DE-48DE-B486-AE3131114851}">
      <dgm:prSet/>
      <dgm:spPr/>
      <dgm:t>
        <a:bodyPr/>
        <a:lstStyle/>
        <a:p>
          <a:endParaRPr lang="en-US"/>
        </a:p>
      </dgm:t>
    </dgm:pt>
    <dgm:pt modelId="{B61233CE-AB68-4188-97E8-F5F7CB7CA669}" type="pres">
      <dgm:prSet presAssocID="{03E7CD11-4FC5-4436-B7A1-53A405919FBA}" presName="CompostProcess" presStyleCnt="0">
        <dgm:presLayoutVars>
          <dgm:dir/>
          <dgm:resizeHandles val="exact"/>
        </dgm:presLayoutVars>
      </dgm:prSet>
      <dgm:spPr/>
    </dgm:pt>
    <dgm:pt modelId="{CD672976-DACE-4607-973F-8AB332AAB96A}" type="pres">
      <dgm:prSet presAssocID="{03E7CD11-4FC5-4436-B7A1-53A405919FBA}" presName="arrow" presStyleLbl="bgShp" presStyleIdx="0" presStyleCnt="1" custLinFactNeighborX="1261" custLinFactNeighborY="1795"/>
      <dgm:spPr/>
    </dgm:pt>
    <dgm:pt modelId="{36A9AFDD-803F-4742-94F4-4C2CCD7A2981}" type="pres">
      <dgm:prSet presAssocID="{03E7CD11-4FC5-4436-B7A1-53A405919FBA}" presName="linearProcess" presStyleCnt="0"/>
      <dgm:spPr/>
    </dgm:pt>
    <dgm:pt modelId="{1AC319A0-2AE0-4088-BA0B-8596CB8EB4F1}" type="pres">
      <dgm:prSet presAssocID="{A8BB635F-D23F-4BE9-AE33-204F256F498C}" presName="textNode" presStyleLbl="node1" presStyleIdx="0" presStyleCnt="3" custScaleX="105396" custScaleY="122952">
        <dgm:presLayoutVars>
          <dgm:bulletEnabled val="1"/>
        </dgm:presLayoutVars>
      </dgm:prSet>
      <dgm:spPr/>
      <dgm:t>
        <a:bodyPr/>
        <a:lstStyle/>
        <a:p>
          <a:endParaRPr lang="en-US"/>
        </a:p>
      </dgm:t>
    </dgm:pt>
    <dgm:pt modelId="{1DF1BC52-1B6E-4F0C-9459-3F0D8272FC17}" type="pres">
      <dgm:prSet presAssocID="{5B0BA1CF-2961-41A9-A328-BDDE6475BE93}" presName="sibTrans" presStyleCnt="0"/>
      <dgm:spPr/>
    </dgm:pt>
    <dgm:pt modelId="{A4489C7C-BB9B-49B5-9329-E6811A08349F}" type="pres">
      <dgm:prSet presAssocID="{EC4E2679-15D0-4074-8725-75908A945B4D}" presName="textNode" presStyleLbl="node1" presStyleIdx="1" presStyleCnt="3" custScaleY="140905">
        <dgm:presLayoutVars>
          <dgm:bulletEnabled val="1"/>
        </dgm:presLayoutVars>
      </dgm:prSet>
      <dgm:spPr/>
      <dgm:t>
        <a:bodyPr/>
        <a:lstStyle/>
        <a:p>
          <a:endParaRPr lang="en-US"/>
        </a:p>
      </dgm:t>
    </dgm:pt>
    <dgm:pt modelId="{A21E21FF-EE22-4385-9F07-8A01E0D8BBC2}" type="pres">
      <dgm:prSet presAssocID="{60C7E3C3-85C2-45DA-B3DB-16FC2DFDAC17}" presName="sibTrans" presStyleCnt="0"/>
      <dgm:spPr/>
    </dgm:pt>
    <dgm:pt modelId="{A6701D6B-8C57-4A90-90C1-B7793A400A2B}" type="pres">
      <dgm:prSet presAssocID="{B33502B6-9712-450C-9833-9A0A0CAE0378}" presName="textNode" presStyleLbl="node1" presStyleIdx="2" presStyleCnt="3" custScaleY="139347" custLinFactNeighborX="7230" custLinFactNeighborY="4488">
        <dgm:presLayoutVars>
          <dgm:bulletEnabled val="1"/>
        </dgm:presLayoutVars>
      </dgm:prSet>
      <dgm:spPr/>
      <dgm:t>
        <a:bodyPr/>
        <a:lstStyle/>
        <a:p>
          <a:endParaRPr lang="en-US"/>
        </a:p>
      </dgm:t>
    </dgm:pt>
  </dgm:ptLst>
  <dgm:cxnLst>
    <dgm:cxn modelId="{27D7B726-38C3-418A-A7B1-801155BAEFA5}" type="presOf" srcId="{EC4E2679-15D0-4074-8725-75908A945B4D}" destId="{A4489C7C-BB9B-49B5-9329-E6811A08349F}" srcOrd="0" destOrd="0" presId="urn:microsoft.com/office/officeart/2005/8/layout/hProcess9"/>
    <dgm:cxn modelId="{67EF5F82-110E-443F-98FE-3D472FFAD114}" srcId="{03E7CD11-4FC5-4436-B7A1-53A405919FBA}" destId="{A8BB635F-D23F-4BE9-AE33-204F256F498C}" srcOrd="0" destOrd="0" parTransId="{8283738F-FF1A-4FCB-BAC5-69F31B17375F}" sibTransId="{5B0BA1CF-2961-41A9-A328-BDDE6475BE93}"/>
    <dgm:cxn modelId="{30E8E531-7305-467C-928B-D775EAB5D192}" type="presOf" srcId="{B33502B6-9712-450C-9833-9A0A0CAE0378}" destId="{A6701D6B-8C57-4A90-90C1-B7793A400A2B}" srcOrd="0" destOrd="0" presId="urn:microsoft.com/office/officeart/2005/8/layout/hProcess9"/>
    <dgm:cxn modelId="{6A9A943B-A7DE-48DE-B486-AE3131114851}" srcId="{03E7CD11-4FC5-4436-B7A1-53A405919FBA}" destId="{B33502B6-9712-450C-9833-9A0A0CAE0378}" srcOrd="2" destOrd="0" parTransId="{4F5D362B-E9F7-4F53-BA48-8643C26DB885}" sibTransId="{F7FF76D1-A6BB-4CD8-B96E-19E34242CBC6}"/>
    <dgm:cxn modelId="{002FB2BE-BE69-4799-822F-2C735D24CC70}" type="presOf" srcId="{A8BB635F-D23F-4BE9-AE33-204F256F498C}" destId="{1AC319A0-2AE0-4088-BA0B-8596CB8EB4F1}" srcOrd="0" destOrd="0" presId="urn:microsoft.com/office/officeart/2005/8/layout/hProcess9"/>
    <dgm:cxn modelId="{5CEAC2C5-5746-485D-BF8B-6CCAD8AC09D9}" srcId="{03E7CD11-4FC5-4436-B7A1-53A405919FBA}" destId="{EC4E2679-15D0-4074-8725-75908A945B4D}" srcOrd="1" destOrd="0" parTransId="{E31D6EA3-B4E2-4E62-9561-226E88405469}" sibTransId="{60C7E3C3-85C2-45DA-B3DB-16FC2DFDAC17}"/>
    <dgm:cxn modelId="{CA67FED8-7746-4A0B-8DD9-CA9A2F86E459}" type="presOf" srcId="{03E7CD11-4FC5-4436-B7A1-53A405919FBA}" destId="{B61233CE-AB68-4188-97E8-F5F7CB7CA669}" srcOrd="0" destOrd="0" presId="urn:microsoft.com/office/officeart/2005/8/layout/hProcess9"/>
    <dgm:cxn modelId="{DA87023E-CAEB-4F36-B17D-5DA9C0EB6484}" type="presParOf" srcId="{B61233CE-AB68-4188-97E8-F5F7CB7CA669}" destId="{CD672976-DACE-4607-973F-8AB332AAB96A}" srcOrd="0" destOrd="0" presId="urn:microsoft.com/office/officeart/2005/8/layout/hProcess9"/>
    <dgm:cxn modelId="{E9B2651C-BB72-4F09-9CA8-3A41FA2AABE0}" type="presParOf" srcId="{B61233CE-AB68-4188-97E8-F5F7CB7CA669}" destId="{36A9AFDD-803F-4742-94F4-4C2CCD7A2981}" srcOrd="1" destOrd="0" presId="urn:microsoft.com/office/officeart/2005/8/layout/hProcess9"/>
    <dgm:cxn modelId="{5046A5CF-FF2C-4CC2-A50A-31A057C6F186}" type="presParOf" srcId="{36A9AFDD-803F-4742-94F4-4C2CCD7A2981}" destId="{1AC319A0-2AE0-4088-BA0B-8596CB8EB4F1}" srcOrd="0" destOrd="0" presId="urn:microsoft.com/office/officeart/2005/8/layout/hProcess9"/>
    <dgm:cxn modelId="{6AB2BE17-1078-42F1-890B-3E3D6A556761}" type="presParOf" srcId="{36A9AFDD-803F-4742-94F4-4C2CCD7A2981}" destId="{1DF1BC52-1B6E-4F0C-9459-3F0D8272FC17}" srcOrd="1" destOrd="0" presId="urn:microsoft.com/office/officeart/2005/8/layout/hProcess9"/>
    <dgm:cxn modelId="{4B9D81EA-D4BD-4BAD-A25C-CE8EE97FB2BB}" type="presParOf" srcId="{36A9AFDD-803F-4742-94F4-4C2CCD7A2981}" destId="{A4489C7C-BB9B-49B5-9329-E6811A08349F}" srcOrd="2" destOrd="0" presId="urn:microsoft.com/office/officeart/2005/8/layout/hProcess9"/>
    <dgm:cxn modelId="{18E034CD-3BE3-4E55-B777-EA479E789209}" type="presParOf" srcId="{36A9AFDD-803F-4742-94F4-4C2CCD7A2981}" destId="{A21E21FF-EE22-4385-9F07-8A01E0D8BBC2}" srcOrd="3" destOrd="0" presId="urn:microsoft.com/office/officeart/2005/8/layout/hProcess9"/>
    <dgm:cxn modelId="{A84F2D52-AF82-4F25-84D3-EE86E3F16664}" type="presParOf" srcId="{36A9AFDD-803F-4742-94F4-4C2CCD7A2981}" destId="{A6701D6B-8C57-4A90-90C1-B7793A400A2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E7CD11-4FC5-4436-B7A1-53A405919FBA}" type="doc">
      <dgm:prSet loTypeId="urn:microsoft.com/office/officeart/2005/8/layout/hProcess9" loCatId="process" qsTypeId="urn:microsoft.com/office/officeart/2005/8/quickstyle/simple1" qsCatId="simple" csTypeId="urn:microsoft.com/office/officeart/2005/8/colors/accent0_1" csCatId="mainScheme" phldr="1"/>
      <dgm:spPr/>
    </dgm:pt>
    <dgm:pt modelId="{A8BB635F-D23F-4BE9-AE33-204F256F498C}">
      <dgm:prSet phldrT="[Text]" custT="1"/>
      <dgm:spPr/>
      <dgm:t>
        <a:bodyPr/>
        <a:lstStyle/>
        <a:p>
          <a:r>
            <a:rPr lang="en-US" sz="2800" b="1" dirty="0"/>
            <a:t>1.1. </a:t>
          </a:r>
          <a:r>
            <a:rPr lang="en-US" sz="2800" b="1" dirty="0" err="1"/>
            <a:t>Một</a:t>
          </a:r>
          <a:r>
            <a:rPr lang="en-US" sz="2800" b="1" dirty="0"/>
            <a:t> </a:t>
          </a:r>
          <a:r>
            <a:rPr lang="en-US" sz="2800" b="1" dirty="0" err="1"/>
            <a:t>số</a:t>
          </a:r>
          <a:r>
            <a:rPr lang="en-US" sz="2800" b="1" dirty="0"/>
            <a:t> </a:t>
          </a:r>
          <a:r>
            <a:rPr lang="en-US" sz="2800" b="1" dirty="0" err="1"/>
            <a:t>vấn</a:t>
          </a:r>
          <a:r>
            <a:rPr lang="en-US" sz="2800" b="1" dirty="0"/>
            <a:t> </a:t>
          </a:r>
          <a:r>
            <a:rPr lang="en-US" sz="2800" b="1" dirty="0" err="1"/>
            <a:t>đề</a:t>
          </a:r>
          <a:r>
            <a:rPr lang="en-US" sz="2800" b="1" dirty="0"/>
            <a:t> </a:t>
          </a:r>
          <a:r>
            <a:rPr lang="en-US" sz="2800" b="1" dirty="0" err="1"/>
            <a:t>chung</a:t>
          </a:r>
          <a:r>
            <a:rPr lang="en-US" sz="2800" b="1" dirty="0"/>
            <a:t> </a:t>
          </a:r>
          <a:r>
            <a:rPr lang="en-US" sz="2800" b="1" dirty="0" err="1"/>
            <a:t>về</a:t>
          </a:r>
          <a:r>
            <a:rPr lang="en-US" sz="2800" b="1" dirty="0"/>
            <a:t> KT, ĐG</a:t>
          </a:r>
        </a:p>
      </dgm:t>
    </dgm:pt>
    <dgm:pt modelId="{8283738F-FF1A-4FCB-BAC5-69F31B17375F}" type="parTrans" cxnId="{67EF5F82-110E-443F-98FE-3D472FFAD114}">
      <dgm:prSet/>
      <dgm:spPr/>
      <dgm:t>
        <a:bodyPr/>
        <a:lstStyle/>
        <a:p>
          <a:endParaRPr lang="en-US"/>
        </a:p>
      </dgm:t>
    </dgm:pt>
    <dgm:pt modelId="{5B0BA1CF-2961-41A9-A328-BDDE6475BE93}" type="sibTrans" cxnId="{67EF5F82-110E-443F-98FE-3D472FFAD114}">
      <dgm:prSet/>
      <dgm:spPr/>
      <dgm:t>
        <a:bodyPr/>
        <a:lstStyle/>
        <a:p>
          <a:endParaRPr lang="en-US"/>
        </a:p>
      </dgm:t>
    </dgm:pt>
    <dgm:pt modelId="{B33502B6-9712-450C-9833-9A0A0CAE0378}">
      <dgm:prSet phldrT="[Text]" custT="1"/>
      <dgm:spPr/>
      <dgm:t>
        <a:bodyPr/>
        <a:lstStyle/>
        <a:p>
          <a:r>
            <a:rPr lang="en-US" sz="2800" b="1" dirty="0"/>
            <a:t>1.3. </a:t>
          </a:r>
          <a:r>
            <a:rPr lang="en-US" sz="2800" b="1" dirty="0" err="1"/>
            <a:t>Đánh</a:t>
          </a:r>
          <a:r>
            <a:rPr lang="en-US" sz="2800" b="1" dirty="0"/>
            <a:t> </a:t>
          </a:r>
          <a:r>
            <a:rPr lang="en-US" sz="2800" b="1" dirty="0" err="1"/>
            <a:t>giá</a:t>
          </a:r>
          <a:r>
            <a:rPr lang="en-US" sz="2800" b="1" dirty="0"/>
            <a:t> </a:t>
          </a:r>
          <a:r>
            <a:rPr lang="en-US" sz="2800" b="1" dirty="0" err="1"/>
            <a:t>phẩm</a:t>
          </a:r>
          <a:r>
            <a:rPr lang="en-US" sz="2800" b="1" dirty="0"/>
            <a:t> </a:t>
          </a:r>
          <a:r>
            <a:rPr lang="en-US" sz="2800" b="1" dirty="0" err="1"/>
            <a:t>chất</a:t>
          </a:r>
          <a:r>
            <a:rPr lang="en-US" sz="2800" b="1" dirty="0"/>
            <a:t> </a:t>
          </a:r>
          <a:r>
            <a:rPr lang="en-US" sz="2800" b="1" dirty="0" err="1"/>
            <a:t>và</a:t>
          </a:r>
          <a:r>
            <a:rPr lang="en-US" sz="2800" b="1" dirty="0"/>
            <a:t> </a:t>
          </a:r>
          <a:r>
            <a:rPr lang="en-US" sz="2800" b="1" dirty="0" err="1"/>
            <a:t>năng</a:t>
          </a:r>
          <a:r>
            <a:rPr lang="en-US" sz="2800" b="1" dirty="0"/>
            <a:t> </a:t>
          </a:r>
          <a:r>
            <a:rPr lang="en-US" sz="2800" b="1" dirty="0" err="1"/>
            <a:t>lực</a:t>
          </a:r>
          <a:endParaRPr lang="en-US" sz="2800" b="1" dirty="0"/>
        </a:p>
      </dgm:t>
    </dgm:pt>
    <dgm:pt modelId="{4F5D362B-E9F7-4F53-BA48-8643C26DB885}" type="parTrans" cxnId="{6A9A943B-A7DE-48DE-B486-AE3131114851}">
      <dgm:prSet/>
      <dgm:spPr/>
      <dgm:t>
        <a:bodyPr/>
        <a:lstStyle/>
        <a:p>
          <a:endParaRPr lang="en-US"/>
        </a:p>
      </dgm:t>
    </dgm:pt>
    <dgm:pt modelId="{F7FF76D1-A6BB-4CD8-B96E-19E34242CBC6}" type="sibTrans" cxnId="{6A9A943B-A7DE-48DE-B486-AE3131114851}">
      <dgm:prSet/>
      <dgm:spPr/>
      <dgm:t>
        <a:bodyPr/>
        <a:lstStyle/>
        <a:p>
          <a:endParaRPr lang="en-US"/>
        </a:p>
      </dgm:t>
    </dgm:pt>
    <dgm:pt modelId="{2CEC202F-B910-4C26-BAE0-8F2CEC9BDC7E}">
      <dgm:prSet custT="1"/>
      <dgm:spPr/>
      <dgm:t>
        <a:bodyPr/>
        <a:lstStyle/>
        <a:p>
          <a:r>
            <a:rPr lang="en-US" sz="2400" b="1" dirty="0"/>
            <a:t>1.2. </a:t>
          </a:r>
          <a:r>
            <a:rPr lang="vi-VN" sz="2400" b="1" dirty="0"/>
            <a:t>Quan điểm hiện đại về </a:t>
          </a:r>
          <a:r>
            <a:rPr lang="en-US" sz="2400" b="1" dirty="0"/>
            <a:t>KT, ĐG</a:t>
          </a:r>
          <a:r>
            <a:rPr lang="vi-VN" sz="2400" b="1" dirty="0"/>
            <a:t> theo hướng phát triể</a:t>
          </a:r>
          <a:r>
            <a:rPr lang="en-US" sz="2400" b="1" dirty="0"/>
            <a:t>n PC, NL</a:t>
          </a:r>
          <a:r>
            <a:rPr lang="vi-VN" sz="2400" b="1" dirty="0"/>
            <a:t> HS</a:t>
          </a:r>
          <a:r>
            <a:rPr lang="en-US" sz="2400" b="1" dirty="0"/>
            <a:t> THCS/THPT</a:t>
          </a:r>
          <a:r>
            <a:rPr lang="vi-VN" sz="2400" b="1" dirty="0"/>
            <a:t> </a:t>
          </a:r>
          <a:endParaRPr lang="en-US" sz="2400" b="1" dirty="0"/>
        </a:p>
      </dgm:t>
    </dgm:pt>
    <dgm:pt modelId="{4F645709-83E1-4DA6-A22E-268F9A4A7073}" type="parTrans" cxnId="{97B51FC4-953A-4678-AD37-5C8757BECE4B}">
      <dgm:prSet/>
      <dgm:spPr/>
      <dgm:t>
        <a:bodyPr/>
        <a:lstStyle/>
        <a:p>
          <a:endParaRPr lang="en-US"/>
        </a:p>
      </dgm:t>
    </dgm:pt>
    <dgm:pt modelId="{13F8B450-CB32-43E0-8F9A-A6EF17BA9EE9}" type="sibTrans" cxnId="{97B51FC4-953A-4678-AD37-5C8757BECE4B}">
      <dgm:prSet/>
      <dgm:spPr/>
      <dgm:t>
        <a:bodyPr/>
        <a:lstStyle/>
        <a:p>
          <a:endParaRPr lang="en-US"/>
        </a:p>
      </dgm:t>
    </dgm:pt>
    <dgm:pt modelId="{B61233CE-AB68-4188-97E8-F5F7CB7CA669}" type="pres">
      <dgm:prSet presAssocID="{03E7CD11-4FC5-4436-B7A1-53A405919FBA}" presName="CompostProcess" presStyleCnt="0">
        <dgm:presLayoutVars>
          <dgm:dir/>
          <dgm:resizeHandles val="exact"/>
        </dgm:presLayoutVars>
      </dgm:prSet>
      <dgm:spPr/>
    </dgm:pt>
    <dgm:pt modelId="{CD672976-DACE-4607-973F-8AB332AAB96A}" type="pres">
      <dgm:prSet presAssocID="{03E7CD11-4FC5-4436-B7A1-53A405919FBA}" presName="arrow" presStyleLbl="bgShp" presStyleIdx="0" presStyleCnt="1"/>
      <dgm:spPr/>
    </dgm:pt>
    <dgm:pt modelId="{36A9AFDD-803F-4742-94F4-4C2CCD7A2981}" type="pres">
      <dgm:prSet presAssocID="{03E7CD11-4FC5-4436-B7A1-53A405919FBA}" presName="linearProcess" presStyleCnt="0"/>
      <dgm:spPr/>
    </dgm:pt>
    <dgm:pt modelId="{1AC319A0-2AE0-4088-BA0B-8596CB8EB4F1}" type="pres">
      <dgm:prSet presAssocID="{A8BB635F-D23F-4BE9-AE33-204F256F498C}" presName="textNode" presStyleLbl="node1" presStyleIdx="0" presStyleCnt="3">
        <dgm:presLayoutVars>
          <dgm:bulletEnabled val="1"/>
        </dgm:presLayoutVars>
      </dgm:prSet>
      <dgm:spPr/>
      <dgm:t>
        <a:bodyPr/>
        <a:lstStyle/>
        <a:p>
          <a:endParaRPr lang="en-US"/>
        </a:p>
      </dgm:t>
    </dgm:pt>
    <dgm:pt modelId="{1DF1BC52-1B6E-4F0C-9459-3F0D8272FC17}" type="pres">
      <dgm:prSet presAssocID="{5B0BA1CF-2961-41A9-A328-BDDE6475BE93}" presName="sibTrans" presStyleCnt="0"/>
      <dgm:spPr/>
    </dgm:pt>
    <dgm:pt modelId="{DC9C05B1-8FF0-4B5F-8673-A8AA25CDA0D9}" type="pres">
      <dgm:prSet presAssocID="{2CEC202F-B910-4C26-BAE0-8F2CEC9BDC7E}" presName="textNode" presStyleLbl="node1" presStyleIdx="1" presStyleCnt="3" custScaleY="147409">
        <dgm:presLayoutVars>
          <dgm:bulletEnabled val="1"/>
        </dgm:presLayoutVars>
      </dgm:prSet>
      <dgm:spPr/>
      <dgm:t>
        <a:bodyPr/>
        <a:lstStyle/>
        <a:p>
          <a:endParaRPr lang="en-US"/>
        </a:p>
      </dgm:t>
    </dgm:pt>
    <dgm:pt modelId="{F9313D0F-D41B-4182-892B-337C9B0D6C66}" type="pres">
      <dgm:prSet presAssocID="{13F8B450-CB32-43E0-8F9A-A6EF17BA9EE9}" presName="sibTrans" presStyleCnt="0"/>
      <dgm:spPr/>
    </dgm:pt>
    <dgm:pt modelId="{A6701D6B-8C57-4A90-90C1-B7793A400A2B}" type="pres">
      <dgm:prSet presAssocID="{B33502B6-9712-450C-9833-9A0A0CAE0378}" presName="textNode" presStyleLbl="node1" presStyleIdx="2" presStyleCnt="3">
        <dgm:presLayoutVars>
          <dgm:bulletEnabled val="1"/>
        </dgm:presLayoutVars>
      </dgm:prSet>
      <dgm:spPr/>
      <dgm:t>
        <a:bodyPr/>
        <a:lstStyle/>
        <a:p>
          <a:endParaRPr lang="en-US"/>
        </a:p>
      </dgm:t>
    </dgm:pt>
  </dgm:ptLst>
  <dgm:cxnLst>
    <dgm:cxn modelId="{67EF5F82-110E-443F-98FE-3D472FFAD114}" srcId="{03E7CD11-4FC5-4436-B7A1-53A405919FBA}" destId="{A8BB635F-D23F-4BE9-AE33-204F256F498C}" srcOrd="0" destOrd="0" parTransId="{8283738F-FF1A-4FCB-BAC5-69F31B17375F}" sibTransId="{5B0BA1CF-2961-41A9-A328-BDDE6475BE93}"/>
    <dgm:cxn modelId="{30E8E531-7305-467C-928B-D775EAB5D192}" type="presOf" srcId="{B33502B6-9712-450C-9833-9A0A0CAE0378}" destId="{A6701D6B-8C57-4A90-90C1-B7793A400A2B}" srcOrd="0" destOrd="0" presId="urn:microsoft.com/office/officeart/2005/8/layout/hProcess9"/>
    <dgm:cxn modelId="{6A9A943B-A7DE-48DE-B486-AE3131114851}" srcId="{03E7CD11-4FC5-4436-B7A1-53A405919FBA}" destId="{B33502B6-9712-450C-9833-9A0A0CAE0378}" srcOrd="2" destOrd="0" parTransId="{4F5D362B-E9F7-4F53-BA48-8643C26DB885}" sibTransId="{F7FF76D1-A6BB-4CD8-B96E-19E34242CBC6}"/>
    <dgm:cxn modelId="{002FB2BE-BE69-4799-822F-2C735D24CC70}" type="presOf" srcId="{A8BB635F-D23F-4BE9-AE33-204F256F498C}" destId="{1AC319A0-2AE0-4088-BA0B-8596CB8EB4F1}" srcOrd="0" destOrd="0" presId="urn:microsoft.com/office/officeart/2005/8/layout/hProcess9"/>
    <dgm:cxn modelId="{FCC3DCBB-6CD0-420C-8E44-D3B0ABE11B19}" type="presOf" srcId="{2CEC202F-B910-4C26-BAE0-8F2CEC9BDC7E}" destId="{DC9C05B1-8FF0-4B5F-8673-A8AA25CDA0D9}" srcOrd="0" destOrd="0" presId="urn:microsoft.com/office/officeart/2005/8/layout/hProcess9"/>
    <dgm:cxn modelId="{97B51FC4-953A-4678-AD37-5C8757BECE4B}" srcId="{03E7CD11-4FC5-4436-B7A1-53A405919FBA}" destId="{2CEC202F-B910-4C26-BAE0-8F2CEC9BDC7E}" srcOrd="1" destOrd="0" parTransId="{4F645709-83E1-4DA6-A22E-268F9A4A7073}" sibTransId="{13F8B450-CB32-43E0-8F9A-A6EF17BA9EE9}"/>
    <dgm:cxn modelId="{CA67FED8-7746-4A0B-8DD9-CA9A2F86E459}" type="presOf" srcId="{03E7CD11-4FC5-4436-B7A1-53A405919FBA}" destId="{B61233CE-AB68-4188-97E8-F5F7CB7CA669}" srcOrd="0" destOrd="0" presId="urn:microsoft.com/office/officeart/2005/8/layout/hProcess9"/>
    <dgm:cxn modelId="{DA87023E-CAEB-4F36-B17D-5DA9C0EB6484}" type="presParOf" srcId="{B61233CE-AB68-4188-97E8-F5F7CB7CA669}" destId="{CD672976-DACE-4607-973F-8AB332AAB96A}" srcOrd="0" destOrd="0" presId="urn:microsoft.com/office/officeart/2005/8/layout/hProcess9"/>
    <dgm:cxn modelId="{E9B2651C-BB72-4F09-9CA8-3A41FA2AABE0}" type="presParOf" srcId="{B61233CE-AB68-4188-97E8-F5F7CB7CA669}" destId="{36A9AFDD-803F-4742-94F4-4C2CCD7A2981}" srcOrd="1" destOrd="0" presId="urn:microsoft.com/office/officeart/2005/8/layout/hProcess9"/>
    <dgm:cxn modelId="{5046A5CF-FF2C-4CC2-A50A-31A057C6F186}" type="presParOf" srcId="{36A9AFDD-803F-4742-94F4-4C2CCD7A2981}" destId="{1AC319A0-2AE0-4088-BA0B-8596CB8EB4F1}" srcOrd="0" destOrd="0" presId="urn:microsoft.com/office/officeart/2005/8/layout/hProcess9"/>
    <dgm:cxn modelId="{6AB2BE17-1078-42F1-890B-3E3D6A556761}" type="presParOf" srcId="{36A9AFDD-803F-4742-94F4-4C2CCD7A2981}" destId="{1DF1BC52-1B6E-4F0C-9459-3F0D8272FC17}" srcOrd="1" destOrd="0" presId="urn:microsoft.com/office/officeart/2005/8/layout/hProcess9"/>
    <dgm:cxn modelId="{A9C25F9F-E401-47D8-B96A-D7456E8F21BF}" type="presParOf" srcId="{36A9AFDD-803F-4742-94F4-4C2CCD7A2981}" destId="{DC9C05B1-8FF0-4B5F-8673-A8AA25CDA0D9}" srcOrd="2" destOrd="0" presId="urn:microsoft.com/office/officeart/2005/8/layout/hProcess9"/>
    <dgm:cxn modelId="{785E97C5-8448-4441-8A60-1B73D080DEED}" type="presParOf" srcId="{36A9AFDD-803F-4742-94F4-4C2CCD7A2981}" destId="{F9313D0F-D41B-4182-892B-337C9B0D6C66}" srcOrd="3" destOrd="0" presId="urn:microsoft.com/office/officeart/2005/8/layout/hProcess9"/>
    <dgm:cxn modelId="{A84F2D52-AF82-4F25-84D3-EE86E3F16664}" type="presParOf" srcId="{36A9AFDD-803F-4742-94F4-4C2CCD7A2981}" destId="{A6701D6B-8C57-4A90-90C1-B7793A400A2B}"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39D9C9-726F-4266-9B42-AE92C447AE0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00FD414F-BBB0-4E2C-BEC1-61E5F722E85A}">
      <dgm:prSet phldrT="[Text]" custT="1"/>
      <dgm:spPr/>
      <dgm:t>
        <a:bodyPr/>
        <a:lstStyle/>
        <a:p>
          <a:r>
            <a:rPr lang="vi-VN" sz="1600">
              <a:latin typeface="Arial" panose="020B0604020202020204" pitchFamily="34" charset="0"/>
              <a:cs typeface="Arial" panose="020B0604020202020204" pitchFamily="34" charset="0"/>
            </a:rPr>
            <a:t>Đ</a:t>
          </a:r>
          <a:r>
            <a:rPr lang="en-US" sz="1600">
              <a:latin typeface="Arial" panose="020B0604020202020204" pitchFamily="34" charset="0"/>
              <a:cs typeface="Arial" panose="020B0604020202020204" pitchFamily="34" charset="0"/>
            </a:rPr>
            <a:t>G</a:t>
          </a:r>
          <a:r>
            <a:rPr lang="vi-VN" sz="1600">
              <a:latin typeface="Arial" panose="020B0604020202020204" pitchFamily="34" charset="0"/>
              <a:cs typeface="Arial" panose="020B0604020202020204" pitchFamily="34" charset="0"/>
            </a:rPr>
            <a:t> tổng kết và </a:t>
          </a:r>
          <a:r>
            <a:rPr lang="en-US" sz="1600">
              <a:latin typeface="Arial" panose="020B0604020202020204" pitchFamily="34" charset="0"/>
              <a:cs typeface="Arial" panose="020B0604020202020204" pitchFamily="34" charset="0"/>
            </a:rPr>
            <a:t>ĐG</a:t>
          </a:r>
          <a:r>
            <a:rPr lang="vi-VN" sz="1600">
              <a:latin typeface="Arial" panose="020B0604020202020204" pitchFamily="34" charset="0"/>
              <a:cs typeface="Arial" panose="020B0604020202020204" pitchFamily="34" charset="0"/>
            </a:rPr>
            <a:t> quá trình</a:t>
          </a:r>
          <a:endParaRPr lang="en-US" sz="1600"/>
        </a:p>
      </dgm:t>
    </dgm:pt>
    <dgm:pt modelId="{8EEEEA8A-7704-4118-A46B-59B80A5A613F}" type="parTrans" cxnId="{43EC6641-AD9B-441A-959D-2A9D1FEF3CAF}">
      <dgm:prSet/>
      <dgm:spPr/>
      <dgm:t>
        <a:bodyPr/>
        <a:lstStyle/>
        <a:p>
          <a:endParaRPr lang="en-US"/>
        </a:p>
      </dgm:t>
    </dgm:pt>
    <dgm:pt modelId="{1EC2FA0E-7507-4875-BC27-22A0BBADA76D}" type="sibTrans" cxnId="{43EC6641-AD9B-441A-959D-2A9D1FEF3CAF}">
      <dgm:prSet/>
      <dgm:spPr/>
      <dgm:t>
        <a:bodyPr/>
        <a:lstStyle/>
        <a:p>
          <a:endParaRPr lang="en-US"/>
        </a:p>
      </dgm:t>
    </dgm:pt>
    <dgm:pt modelId="{71C6CE45-B0FD-43BE-AFDD-A4A796543465}">
      <dgm:prSet phldrT="[Text]" custT="1"/>
      <dgm:spPr/>
      <dgm:t>
        <a:bodyPr/>
        <a:lstStyle/>
        <a:p>
          <a:r>
            <a:rPr lang="vi-VN" sz="1600">
              <a:latin typeface="Arial" panose="020B0604020202020204" pitchFamily="34" charset="0"/>
              <a:cs typeface="Arial" panose="020B0604020202020204" pitchFamily="34" charset="0"/>
            </a:rPr>
            <a:t>Đ</a:t>
          </a:r>
          <a:r>
            <a:rPr lang="en-US" sz="1600">
              <a:latin typeface="Arial" panose="020B0604020202020204" pitchFamily="34" charset="0"/>
              <a:cs typeface="Arial" panose="020B0604020202020204" pitchFamily="34" charset="0"/>
            </a:rPr>
            <a:t>G sơ khởi và DG chẩn đoán</a:t>
          </a:r>
          <a:endParaRPr lang="en-US" sz="1600"/>
        </a:p>
      </dgm:t>
    </dgm:pt>
    <dgm:pt modelId="{09CCC071-6625-465E-9A28-97ACF2872399}" type="parTrans" cxnId="{2DCAF7CF-B359-45FD-A839-9E671A0939BB}">
      <dgm:prSet/>
      <dgm:spPr/>
      <dgm:t>
        <a:bodyPr/>
        <a:lstStyle/>
        <a:p>
          <a:endParaRPr lang="en-US"/>
        </a:p>
      </dgm:t>
    </dgm:pt>
    <dgm:pt modelId="{B59BFCDA-F694-4E73-803C-84DA291CAEBF}" type="sibTrans" cxnId="{2DCAF7CF-B359-45FD-A839-9E671A0939BB}">
      <dgm:prSet/>
      <dgm:spPr/>
      <dgm:t>
        <a:bodyPr/>
        <a:lstStyle/>
        <a:p>
          <a:endParaRPr lang="en-US"/>
        </a:p>
      </dgm:t>
    </dgm:pt>
    <dgm:pt modelId="{899FE439-FC8C-4537-B096-BED6CBA5D20E}">
      <dgm:prSet phldrT="[Text]" custT="1"/>
      <dgm:spPr/>
      <dgm:t>
        <a:bodyPr/>
        <a:lstStyle/>
        <a:p>
          <a:r>
            <a:rPr lang="en-US" sz="1600">
              <a:latin typeface="Arial" panose="020B0604020202020204" pitchFamily="34" charset="0"/>
              <a:cs typeface="Arial" panose="020B0604020202020204" pitchFamily="34" charset="0"/>
            </a:rPr>
            <a:t>ĐG </a:t>
          </a:r>
          <a:r>
            <a:rPr lang="vi-VN" sz="1600">
              <a:latin typeface="Arial" panose="020B0604020202020204" pitchFamily="34" charset="0"/>
              <a:cs typeface="Arial" panose="020B0604020202020204" pitchFamily="34" charset="0"/>
            </a:rPr>
            <a:t>chính thức và </a:t>
          </a:r>
          <a:r>
            <a:rPr lang="en-US" sz="1600">
              <a:latin typeface="Arial" panose="020B0604020202020204" pitchFamily="34" charset="0"/>
              <a:cs typeface="Arial" panose="020B0604020202020204" pitchFamily="34" charset="0"/>
            </a:rPr>
            <a:t>ĐG</a:t>
          </a:r>
          <a:r>
            <a:rPr lang="vi-VN" sz="1600">
              <a:latin typeface="Arial" panose="020B0604020202020204" pitchFamily="34" charset="0"/>
              <a:cs typeface="Arial" panose="020B0604020202020204" pitchFamily="34" charset="0"/>
            </a:rPr>
            <a:t> không chính thức</a:t>
          </a:r>
          <a:endParaRPr lang="en-US" sz="1600"/>
        </a:p>
      </dgm:t>
    </dgm:pt>
    <dgm:pt modelId="{0A3C3715-79C1-4532-9BE3-999A47EE6B3F}" type="parTrans" cxnId="{95203F06-EE7F-4F05-B343-D54CA2735AAA}">
      <dgm:prSet/>
      <dgm:spPr/>
      <dgm:t>
        <a:bodyPr/>
        <a:lstStyle/>
        <a:p>
          <a:endParaRPr lang="en-US"/>
        </a:p>
      </dgm:t>
    </dgm:pt>
    <dgm:pt modelId="{D879AD84-FBC0-42A8-99DE-8DFC9577FC80}" type="sibTrans" cxnId="{95203F06-EE7F-4F05-B343-D54CA2735AAA}">
      <dgm:prSet/>
      <dgm:spPr/>
      <dgm:t>
        <a:bodyPr/>
        <a:lstStyle/>
        <a:p>
          <a:endParaRPr lang="en-US"/>
        </a:p>
      </dgm:t>
    </dgm:pt>
    <dgm:pt modelId="{92D8EA3F-9A2F-4CDF-AE33-12009CF49FD9}">
      <dgm:prSet phldrT="[Text]" custT="1"/>
      <dgm:spPr/>
      <dgm:t>
        <a:bodyPr/>
        <a:lstStyle/>
        <a:p>
          <a:r>
            <a:rPr lang="vi-VN" sz="1600">
              <a:latin typeface="Arial" panose="020B0604020202020204" pitchFamily="34" charset="0"/>
              <a:cs typeface="Arial" panose="020B0604020202020204" pitchFamily="34" charset="0"/>
            </a:rPr>
            <a:t>Đ</a:t>
          </a:r>
          <a:r>
            <a:rPr lang="en-US" sz="1600">
              <a:latin typeface="Arial" panose="020B0604020202020204" pitchFamily="34" charset="0"/>
              <a:cs typeface="Arial" panose="020B0604020202020204" pitchFamily="34" charset="0"/>
            </a:rPr>
            <a:t>G </a:t>
          </a:r>
          <a:r>
            <a:rPr lang="vi-VN" sz="1600">
              <a:latin typeface="Arial" panose="020B0604020202020204" pitchFamily="34" charset="0"/>
              <a:cs typeface="Arial" panose="020B0604020202020204" pitchFamily="34" charset="0"/>
            </a:rPr>
            <a:t>dựa theo </a:t>
          </a:r>
          <a:r>
            <a:rPr lang="en-US" sz="1600">
              <a:latin typeface="Arial" panose="020B0604020202020204" pitchFamily="34" charset="0"/>
              <a:cs typeface="Arial" panose="020B0604020202020204" pitchFamily="34" charset="0"/>
            </a:rPr>
            <a:t>tiêu </a:t>
          </a:r>
          <a:r>
            <a:rPr lang="vi-VN" sz="1600">
              <a:latin typeface="Arial" panose="020B0604020202020204" pitchFamily="34" charset="0"/>
              <a:cs typeface="Arial" panose="020B0604020202020204" pitchFamily="34" charset="0"/>
            </a:rPr>
            <a:t>chuẩn và </a:t>
          </a:r>
          <a:r>
            <a:rPr lang="en-US" sz="1600">
              <a:latin typeface="Arial" panose="020B0604020202020204" pitchFamily="34" charset="0"/>
              <a:cs typeface="Arial" panose="020B0604020202020204" pitchFamily="34" charset="0"/>
            </a:rPr>
            <a:t>ĐG </a:t>
          </a:r>
          <a:r>
            <a:rPr lang="vi-VN" sz="1600">
              <a:latin typeface="Arial" panose="020B0604020202020204" pitchFamily="34" charset="0"/>
              <a:cs typeface="Arial" panose="020B0604020202020204" pitchFamily="34" charset="0"/>
            </a:rPr>
            <a:t>dựa theo tiêu chí</a:t>
          </a:r>
          <a:endParaRPr lang="en-US" sz="1600"/>
        </a:p>
      </dgm:t>
    </dgm:pt>
    <dgm:pt modelId="{43B61398-695A-417B-A250-ED85394CA6B3}" type="parTrans" cxnId="{4E0889E9-04D2-4D6A-80E9-97CA2F56225E}">
      <dgm:prSet/>
      <dgm:spPr/>
      <dgm:t>
        <a:bodyPr/>
        <a:lstStyle/>
        <a:p>
          <a:endParaRPr lang="en-US"/>
        </a:p>
      </dgm:t>
    </dgm:pt>
    <dgm:pt modelId="{B6592CC1-CBD3-4DD2-B6B4-832B4959B928}" type="sibTrans" cxnId="{4E0889E9-04D2-4D6A-80E9-97CA2F56225E}">
      <dgm:prSet/>
      <dgm:spPr/>
      <dgm:t>
        <a:bodyPr/>
        <a:lstStyle/>
        <a:p>
          <a:endParaRPr lang="en-US"/>
        </a:p>
      </dgm:t>
    </dgm:pt>
    <dgm:pt modelId="{F7F3C06E-EA09-4AC2-A5F2-0DA7064532A8}">
      <dgm:prSet phldrT="[Text]" custT="1"/>
      <dgm:spPr/>
      <dgm:t>
        <a:bodyPr/>
        <a:lstStyle/>
        <a:p>
          <a:r>
            <a:rPr lang="en-US" sz="1600">
              <a:latin typeface="Arial" panose="020B0604020202020204" pitchFamily="34" charset="0"/>
              <a:cs typeface="Arial" panose="020B0604020202020204" pitchFamily="34" charset="0"/>
            </a:rPr>
            <a:t>ĐG khách quan, ĐG chủ quan</a:t>
          </a:r>
          <a:endParaRPr lang="en-US" sz="1600"/>
        </a:p>
      </dgm:t>
    </dgm:pt>
    <dgm:pt modelId="{BC891D6E-8A84-458B-A2F2-389418839A0C}" type="parTrans" cxnId="{89B60C57-3A89-4C9E-B81F-88B38606294F}">
      <dgm:prSet/>
      <dgm:spPr/>
      <dgm:t>
        <a:bodyPr/>
        <a:lstStyle/>
        <a:p>
          <a:endParaRPr lang="en-US"/>
        </a:p>
      </dgm:t>
    </dgm:pt>
    <dgm:pt modelId="{B63C0055-3A2F-43CE-B475-2CA2F455C8AD}" type="sibTrans" cxnId="{89B60C57-3A89-4C9E-B81F-88B38606294F}">
      <dgm:prSet/>
      <dgm:spPr/>
      <dgm:t>
        <a:bodyPr/>
        <a:lstStyle/>
        <a:p>
          <a:endParaRPr lang="en-US"/>
        </a:p>
      </dgm:t>
    </dgm:pt>
    <dgm:pt modelId="{49F3ACFF-2F8C-463E-A279-4265B014C26C}" type="pres">
      <dgm:prSet presAssocID="{A539D9C9-726F-4266-9B42-AE92C447AE07}" presName="Name0" presStyleCnt="0">
        <dgm:presLayoutVars>
          <dgm:chMax val="1"/>
          <dgm:chPref val="1"/>
          <dgm:dir/>
          <dgm:animOne val="branch"/>
          <dgm:animLvl val="lvl"/>
        </dgm:presLayoutVars>
      </dgm:prSet>
      <dgm:spPr/>
      <dgm:t>
        <a:bodyPr/>
        <a:lstStyle/>
        <a:p>
          <a:endParaRPr lang="en-US"/>
        </a:p>
      </dgm:t>
    </dgm:pt>
    <dgm:pt modelId="{0550F30D-8BF8-4788-B466-C50E0B8A98C9}" type="pres">
      <dgm:prSet presAssocID="{00FD414F-BBB0-4E2C-BEC1-61E5F722E85A}" presName="Parent" presStyleLbl="node0" presStyleIdx="0" presStyleCnt="1">
        <dgm:presLayoutVars>
          <dgm:chMax val="6"/>
          <dgm:chPref val="6"/>
        </dgm:presLayoutVars>
      </dgm:prSet>
      <dgm:spPr/>
      <dgm:t>
        <a:bodyPr/>
        <a:lstStyle/>
        <a:p>
          <a:endParaRPr lang="en-US"/>
        </a:p>
      </dgm:t>
    </dgm:pt>
    <dgm:pt modelId="{380266A2-E1DC-4A4D-A418-AA2A939CBBEF}" type="pres">
      <dgm:prSet presAssocID="{71C6CE45-B0FD-43BE-AFDD-A4A796543465}" presName="Accent1" presStyleCnt="0"/>
      <dgm:spPr/>
    </dgm:pt>
    <dgm:pt modelId="{0EE7ED82-82B3-4695-B962-04419F4C8E73}" type="pres">
      <dgm:prSet presAssocID="{71C6CE45-B0FD-43BE-AFDD-A4A796543465}" presName="Accent" presStyleLbl="bgShp" presStyleIdx="0" presStyleCnt="4"/>
      <dgm:spPr/>
    </dgm:pt>
    <dgm:pt modelId="{2688B2A4-66F9-443B-8882-B45F781EF28E}" type="pres">
      <dgm:prSet presAssocID="{71C6CE45-B0FD-43BE-AFDD-A4A796543465}" presName="Child1" presStyleLbl="node1" presStyleIdx="0" presStyleCnt="4">
        <dgm:presLayoutVars>
          <dgm:chMax val="0"/>
          <dgm:chPref val="0"/>
          <dgm:bulletEnabled val="1"/>
        </dgm:presLayoutVars>
      </dgm:prSet>
      <dgm:spPr/>
      <dgm:t>
        <a:bodyPr/>
        <a:lstStyle/>
        <a:p>
          <a:endParaRPr lang="en-US"/>
        </a:p>
      </dgm:t>
    </dgm:pt>
    <dgm:pt modelId="{70D113D4-0559-4574-B791-739A0DD62AF7}" type="pres">
      <dgm:prSet presAssocID="{899FE439-FC8C-4537-B096-BED6CBA5D20E}" presName="Accent2" presStyleCnt="0"/>
      <dgm:spPr/>
    </dgm:pt>
    <dgm:pt modelId="{7D74A48E-7EB2-4301-9BD9-A00B4C35FC18}" type="pres">
      <dgm:prSet presAssocID="{899FE439-FC8C-4537-B096-BED6CBA5D20E}" presName="Accent" presStyleLbl="bgShp" presStyleIdx="1" presStyleCnt="4"/>
      <dgm:spPr/>
    </dgm:pt>
    <dgm:pt modelId="{B2BEA1E0-AB8B-421A-B812-F82C29719D51}" type="pres">
      <dgm:prSet presAssocID="{899FE439-FC8C-4537-B096-BED6CBA5D20E}" presName="Child2" presStyleLbl="node1" presStyleIdx="1" presStyleCnt="4">
        <dgm:presLayoutVars>
          <dgm:chMax val="0"/>
          <dgm:chPref val="0"/>
          <dgm:bulletEnabled val="1"/>
        </dgm:presLayoutVars>
      </dgm:prSet>
      <dgm:spPr/>
      <dgm:t>
        <a:bodyPr/>
        <a:lstStyle/>
        <a:p>
          <a:endParaRPr lang="en-US"/>
        </a:p>
      </dgm:t>
    </dgm:pt>
    <dgm:pt modelId="{621CF1B3-C82C-494A-9849-B1FFFEE79131}" type="pres">
      <dgm:prSet presAssocID="{92D8EA3F-9A2F-4CDF-AE33-12009CF49FD9}" presName="Accent3" presStyleCnt="0"/>
      <dgm:spPr/>
    </dgm:pt>
    <dgm:pt modelId="{F3CFCF85-5715-4DFB-A760-A93C89B7F2A2}" type="pres">
      <dgm:prSet presAssocID="{92D8EA3F-9A2F-4CDF-AE33-12009CF49FD9}" presName="Accent" presStyleLbl="bgShp" presStyleIdx="2" presStyleCnt="4"/>
      <dgm:spPr/>
    </dgm:pt>
    <dgm:pt modelId="{9260A7A6-938E-4557-B7AC-BD2CF83E048A}" type="pres">
      <dgm:prSet presAssocID="{92D8EA3F-9A2F-4CDF-AE33-12009CF49FD9}" presName="Child3" presStyleLbl="node1" presStyleIdx="2" presStyleCnt="4">
        <dgm:presLayoutVars>
          <dgm:chMax val="0"/>
          <dgm:chPref val="0"/>
          <dgm:bulletEnabled val="1"/>
        </dgm:presLayoutVars>
      </dgm:prSet>
      <dgm:spPr/>
      <dgm:t>
        <a:bodyPr/>
        <a:lstStyle/>
        <a:p>
          <a:endParaRPr lang="en-US"/>
        </a:p>
      </dgm:t>
    </dgm:pt>
    <dgm:pt modelId="{3224E7C1-F9F0-4B2E-A24A-F4B91CDC2281}" type="pres">
      <dgm:prSet presAssocID="{F7F3C06E-EA09-4AC2-A5F2-0DA7064532A8}" presName="Accent4" presStyleCnt="0"/>
      <dgm:spPr/>
    </dgm:pt>
    <dgm:pt modelId="{D218A665-470C-4638-9E68-8C6CD938D386}" type="pres">
      <dgm:prSet presAssocID="{F7F3C06E-EA09-4AC2-A5F2-0DA7064532A8}" presName="Accent" presStyleLbl="bgShp" presStyleIdx="3" presStyleCnt="4"/>
      <dgm:spPr/>
    </dgm:pt>
    <dgm:pt modelId="{B1FB9626-0EF8-41D0-8D7C-6580DCBB65F9}" type="pres">
      <dgm:prSet presAssocID="{F7F3C06E-EA09-4AC2-A5F2-0DA7064532A8}" presName="Child4" presStyleLbl="node1" presStyleIdx="3" presStyleCnt="4">
        <dgm:presLayoutVars>
          <dgm:chMax val="0"/>
          <dgm:chPref val="0"/>
          <dgm:bulletEnabled val="1"/>
        </dgm:presLayoutVars>
      </dgm:prSet>
      <dgm:spPr/>
      <dgm:t>
        <a:bodyPr/>
        <a:lstStyle/>
        <a:p>
          <a:endParaRPr lang="en-US"/>
        </a:p>
      </dgm:t>
    </dgm:pt>
  </dgm:ptLst>
  <dgm:cxnLst>
    <dgm:cxn modelId="{43EC6641-AD9B-441A-959D-2A9D1FEF3CAF}" srcId="{A539D9C9-726F-4266-9B42-AE92C447AE07}" destId="{00FD414F-BBB0-4E2C-BEC1-61E5F722E85A}" srcOrd="0" destOrd="0" parTransId="{8EEEEA8A-7704-4118-A46B-59B80A5A613F}" sibTransId="{1EC2FA0E-7507-4875-BC27-22A0BBADA76D}"/>
    <dgm:cxn modelId="{4E0889E9-04D2-4D6A-80E9-97CA2F56225E}" srcId="{00FD414F-BBB0-4E2C-BEC1-61E5F722E85A}" destId="{92D8EA3F-9A2F-4CDF-AE33-12009CF49FD9}" srcOrd="2" destOrd="0" parTransId="{43B61398-695A-417B-A250-ED85394CA6B3}" sibTransId="{B6592CC1-CBD3-4DD2-B6B4-832B4959B928}"/>
    <dgm:cxn modelId="{6CA0D05D-0F76-443F-80A5-0DC548355234}" type="presOf" srcId="{F7F3C06E-EA09-4AC2-A5F2-0DA7064532A8}" destId="{B1FB9626-0EF8-41D0-8D7C-6580DCBB65F9}" srcOrd="0" destOrd="0" presId="urn:microsoft.com/office/officeart/2011/layout/HexagonRadial"/>
    <dgm:cxn modelId="{37B43CF0-7E6B-4881-875C-8966A81D926F}" type="presOf" srcId="{92D8EA3F-9A2F-4CDF-AE33-12009CF49FD9}" destId="{9260A7A6-938E-4557-B7AC-BD2CF83E048A}" srcOrd="0" destOrd="0" presId="urn:microsoft.com/office/officeart/2011/layout/HexagonRadial"/>
    <dgm:cxn modelId="{E3FCAE0B-7914-4200-AA2F-471DF09879FE}" type="presOf" srcId="{A539D9C9-726F-4266-9B42-AE92C447AE07}" destId="{49F3ACFF-2F8C-463E-A279-4265B014C26C}" srcOrd="0" destOrd="0" presId="urn:microsoft.com/office/officeart/2011/layout/HexagonRadial"/>
    <dgm:cxn modelId="{95203F06-EE7F-4F05-B343-D54CA2735AAA}" srcId="{00FD414F-BBB0-4E2C-BEC1-61E5F722E85A}" destId="{899FE439-FC8C-4537-B096-BED6CBA5D20E}" srcOrd="1" destOrd="0" parTransId="{0A3C3715-79C1-4532-9BE3-999A47EE6B3F}" sibTransId="{D879AD84-FBC0-42A8-99DE-8DFC9577FC80}"/>
    <dgm:cxn modelId="{05A2B54D-D425-4D47-83D6-75EC1E11EA6C}" type="presOf" srcId="{71C6CE45-B0FD-43BE-AFDD-A4A796543465}" destId="{2688B2A4-66F9-443B-8882-B45F781EF28E}" srcOrd="0" destOrd="0" presId="urn:microsoft.com/office/officeart/2011/layout/HexagonRadial"/>
    <dgm:cxn modelId="{C9147C26-90D5-4BF6-8D26-3352E7464634}" type="presOf" srcId="{00FD414F-BBB0-4E2C-BEC1-61E5F722E85A}" destId="{0550F30D-8BF8-4788-B466-C50E0B8A98C9}" srcOrd="0" destOrd="0" presId="urn:microsoft.com/office/officeart/2011/layout/HexagonRadial"/>
    <dgm:cxn modelId="{D94CB8C1-A239-4C46-B09F-7ED9F05537DF}" type="presOf" srcId="{899FE439-FC8C-4537-B096-BED6CBA5D20E}" destId="{B2BEA1E0-AB8B-421A-B812-F82C29719D51}" srcOrd="0" destOrd="0" presId="urn:microsoft.com/office/officeart/2011/layout/HexagonRadial"/>
    <dgm:cxn modelId="{2DCAF7CF-B359-45FD-A839-9E671A0939BB}" srcId="{00FD414F-BBB0-4E2C-BEC1-61E5F722E85A}" destId="{71C6CE45-B0FD-43BE-AFDD-A4A796543465}" srcOrd="0" destOrd="0" parTransId="{09CCC071-6625-465E-9A28-97ACF2872399}" sibTransId="{B59BFCDA-F694-4E73-803C-84DA291CAEBF}"/>
    <dgm:cxn modelId="{89B60C57-3A89-4C9E-B81F-88B38606294F}" srcId="{00FD414F-BBB0-4E2C-BEC1-61E5F722E85A}" destId="{F7F3C06E-EA09-4AC2-A5F2-0DA7064532A8}" srcOrd="3" destOrd="0" parTransId="{BC891D6E-8A84-458B-A2F2-389418839A0C}" sibTransId="{B63C0055-3A2F-43CE-B475-2CA2F455C8AD}"/>
    <dgm:cxn modelId="{E00CC781-CB1B-4943-8ABA-73E8B84A452A}" type="presParOf" srcId="{49F3ACFF-2F8C-463E-A279-4265B014C26C}" destId="{0550F30D-8BF8-4788-B466-C50E0B8A98C9}" srcOrd="0" destOrd="0" presId="urn:microsoft.com/office/officeart/2011/layout/HexagonRadial"/>
    <dgm:cxn modelId="{8B265FF5-235D-432D-8CC4-9766521750BB}" type="presParOf" srcId="{49F3ACFF-2F8C-463E-A279-4265B014C26C}" destId="{380266A2-E1DC-4A4D-A418-AA2A939CBBEF}" srcOrd="1" destOrd="0" presId="urn:microsoft.com/office/officeart/2011/layout/HexagonRadial"/>
    <dgm:cxn modelId="{3E89F26F-7487-4CBB-9AF6-B8E602B98B0B}" type="presParOf" srcId="{380266A2-E1DC-4A4D-A418-AA2A939CBBEF}" destId="{0EE7ED82-82B3-4695-B962-04419F4C8E73}" srcOrd="0" destOrd="0" presId="urn:microsoft.com/office/officeart/2011/layout/HexagonRadial"/>
    <dgm:cxn modelId="{884A82B4-FDE2-4FCD-BB22-5689B8A74BA0}" type="presParOf" srcId="{49F3ACFF-2F8C-463E-A279-4265B014C26C}" destId="{2688B2A4-66F9-443B-8882-B45F781EF28E}" srcOrd="2" destOrd="0" presId="urn:microsoft.com/office/officeart/2011/layout/HexagonRadial"/>
    <dgm:cxn modelId="{8CAF1396-08CE-42F4-9EE6-C42075EA5074}" type="presParOf" srcId="{49F3ACFF-2F8C-463E-A279-4265B014C26C}" destId="{70D113D4-0559-4574-B791-739A0DD62AF7}" srcOrd="3" destOrd="0" presId="urn:microsoft.com/office/officeart/2011/layout/HexagonRadial"/>
    <dgm:cxn modelId="{F54A5B89-A9A6-4DFF-8316-08CFDEC842F5}" type="presParOf" srcId="{70D113D4-0559-4574-B791-739A0DD62AF7}" destId="{7D74A48E-7EB2-4301-9BD9-A00B4C35FC18}" srcOrd="0" destOrd="0" presId="urn:microsoft.com/office/officeart/2011/layout/HexagonRadial"/>
    <dgm:cxn modelId="{6FAEF406-8AB6-4A6C-9E5D-A47181B18591}" type="presParOf" srcId="{49F3ACFF-2F8C-463E-A279-4265B014C26C}" destId="{B2BEA1E0-AB8B-421A-B812-F82C29719D51}" srcOrd="4" destOrd="0" presId="urn:microsoft.com/office/officeart/2011/layout/HexagonRadial"/>
    <dgm:cxn modelId="{F9CEF7FB-C618-4EA4-9409-E2D768DE4F53}" type="presParOf" srcId="{49F3ACFF-2F8C-463E-A279-4265B014C26C}" destId="{621CF1B3-C82C-494A-9849-B1FFFEE79131}" srcOrd="5" destOrd="0" presId="urn:microsoft.com/office/officeart/2011/layout/HexagonRadial"/>
    <dgm:cxn modelId="{90E4544B-122B-4C9B-BC90-CC254A8CC0EF}" type="presParOf" srcId="{621CF1B3-C82C-494A-9849-B1FFFEE79131}" destId="{F3CFCF85-5715-4DFB-A760-A93C89B7F2A2}" srcOrd="0" destOrd="0" presId="urn:microsoft.com/office/officeart/2011/layout/HexagonRadial"/>
    <dgm:cxn modelId="{C96EA117-86D1-42DA-81DC-A59178351955}" type="presParOf" srcId="{49F3ACFF-2F8C-463E-A279-4265B014C26C}" destId="{9260A7A6-938E-4557-B7AC-BD2CF83E048A}" srcOrd="6" destOrd="0" presId="urn:microsoft.com/office/officeart/2011/layout/HexagonRadial"/>
    <dgm:cxn modelId="{44B86058-36E0-434A-8DCE-89B555876B7E}" type="presParOf" srcId="{49F3ACFF-2F8C-463E-A279-4265B014C26C}" destId="{3224E7C1-F9F0-4B2E-A24A-F4B91CDC2281}" srcOrd="7" destOrd="0" presId="urn:microsoft.com/office/officeart/2011/layout/HexagonRadial"/>
    <dgm:cxn modelId="{61E6830A-546E-4EF7-B6C3-9D39FCA4E488}" type="presParOf" srcId="{3224E7C1-F9F0-4B2E-A24A-F4B91CDC2281}" destId="{D218A665-470C-4638-9E68-8C6CD938D386}" srcOrd="0" destOrd="0" presId="urn:microsoft.com/office/officeart/2011/layout/HexagonRadial"/>
    <dgm:cxn modelId="{29AE8325-48F0-4AF5-975B-DDE94BECD1D7}" type="presParOf" srcId="{49F3ACFF-2F8C-463E-A279-4265B014C26C}" destId="{B1FB9626-0EF8-41D0-8D7C-6580DCBB65F9}" srcOrd="8"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BFEB84-FAAF-4BF6-9517-5B20A1A8A97B}"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D3578F66-2EAC-47FB-BFA1-088476B0F240}">
      <dgm:prSet phldrT="[Text]" custT="1"/>
      <dgm:spPr/>
      <dgm:t>
        <a:bodyPr/>
        <a:lstStyle/>
        <a:p>
          <a:r>
            <a:rPr lang="vi-VN" sz="1600">
              <a:latin typeface="Arial" panose="020B0604020202020204" pitchFamily="34" charset="0"/>
              <a:cs typeface="Arial" panose="020B0604020202020204" pitchFamily="34" charset="0"/>
            </a:rPr>
            <a:t>Đ</a:t>
          </a:r>
          <a:r>
            <a:rPr lang="en-US" sz="1600">
              <a:latin typeface="Arial" panose="020B0604020202020204" pitchFamily="34" charset="0"/>
              <a:cs typeface="Arial" panose="020B0604020202020204" pitchFamily="34" charset="0"/>
            </a:rPr>
            <a:t>G</a:t>
          </a:r>
          <a:r>
            <a:rPr lang="vi-VN" sz="1600">
              <a:latin typeface="Arial" panose="020B0604020202020204" pitchFamily="34" charset="0"/>
              <a:cs typeface="Arial" panose="020B0604020202020204" pitchFamily="34" charset="0"/>
            </a:rPr>
            <a:t> trên lớp học, </a:t>
          </a:r>
          <a:r>
            <a:rPr lang="en-US" sz="1600">
              <a:latin typeface="Arial" panose="020B0604020202020204" pitchFamily="34" charset="0"/>
              <a:cs typeface="Arial" panose="020B0604020202020204" pitchFamily="34" charset="0"/>
            </a:rPr>
            <a:t>ĐG </a:t>
          </a:r>
          <a:r>
            <a:rPr lang="vi-VN" sz="1600">
              <a:latin typeface="Arial" panose="020B0604020202020204" pitchFamily="34" charset="0"/>
              <a:cs typeface="Arial" panose="020B0604020202020204" pitchFamily="34" charset="0"/>
            </a:rPr>
            <a:t>dựa vào nhà trường, </a:t>
          </a:r>
          <a:r>
            <a:rPr lang="en-US" sz="1600">
              <a:latin typeface="Arial" panose="020B0604020202020204" pitchFamily="34" charset="0"/>
              <a:cs typeface="Arial" panose="020B0604020202020204" pitchFamily="34" charset="0"/>
            </a:rPr>
            <a:t>ĐG </a:t>
          </a:r>
          <a:r>
            <a:rPr lang="vi-VN" sz="1600">
              <a:latin typeface="Arial" panose="020B0604020202020204" pitchFamily="34" charset="0"/>
              <a:cs typeface="Arial" panose="020B0604020202020204" pitchFamily="34" charset="0"/>
            </a:rPr>
            <a:t>và</a:t>
          </a:r>
          <a:r>
            <a:rPr lang="en-US" sz="1600">
              <a:latin typeface="Arial" panose="020B0604020202020204" pitchFamily="34" charset="0"/>
              <a:cs typeface="Arial" panose="020B0604020202020204" pitchFamily="34" charset="0"/>
            </a:rPr>
            <a:t> </a:t>
          </a:r>
          <a:r>
            <a:rPr lang="vi-VN" sz="1600">
              <a:latin typeface="Arial" panose="020B0604020202020204" pitchFamily="34" charset="0"/>
              <a:cs typeface="Arial" panose="020B0604020202020204" pitchFamily="34" charset="0"/>
            </a:rPr>
            <a:t>trên diện rộng</a:t>
          </a:r>
          <a:endParaRPr lang="en-US" sz="1600"/>
        </a:p>
      </dgm:t>
    </dgm:pt>
    <dgm:pt modelId="{C80BF6E2-34B2-478E-AA10-C1C7AF3D7929}" type="parTrans" cxnId="{35F44053-145B-4CC3-A20E-F2924703D5FB}">
      <dgm:prSet/>
      <dgm:spPr/>
      <dgm:t>
        <a:bodyPr/>
        <a:lstStyle/>
        <a:p>
          <a:endParaRPr lang="en-US"/>
        </a:p>
      </dgm:t>
    </dgm:pt>
    <dgm:pt modelId="{8CA0CCDD-1C05-4A69-B17C-330F9D6199DB}" type="sibTrans" cxnId="{35F44053-145B-4CC3-A20E-F2924703D5FB}">
      <dgm:prSet/>
      <dgm:spPr/>
      <dgm:t>
        <a:bodyPr/>
        <a:lstStyle/>
        <a:p>
          <a:endParaRPr lang="en-US"/>
        </a:p>
      </dgm:t>
    </dgm:pt>
    <dgm:pt modelId="{6957B8F5-6D42-45EE-A443-CA1A45C18274}">
      <dgm:prSet phldrT="[Text]" custT="1"/>
      <dgm:spPr/>
      <dgm:t>
        <a:bodyPr/>
        <a:lstStyle/>
        <a:p>
          <a:r>
            <a:rPr lang="en-US" sz="1600">
              <a:latin typeface="Arial" panose="020B0604020202020204" pitchFamily="34" charset="0"/>
              <a:cs typeface="Arial" panose="020B0604020202020204" pitchFamily="34" charset="0"/>
            </a:rPr>
            <a:t>Tự đánh giá; ĐG đồng đẳng</a:t>
          </a:r>
          <a:endParaRPr lang="en-US" sz="1600"/>
        </a:p>
      </dgm:t>
    </dgm:pt>
    <dgm:pt modelId="{C62FA97E-8EAF-4DBA-8CE4-A69849280D97}" type="parTrans" cxnId="{897E54A0-16CE-4D44-97DD-4132F5B60066}">
      <dgm:prSet/>
      <dgm:spPr/>
      <dgm:t>
        <a:bodyPr/>
        <a:lstStyle/>
        <a:p>
          <a:endParaRPr lang="en-US"/>
        </a:p>
      </dgm:t>
    </dgm:pt>
    <dgm:pt modelId="{3E8603C6-1D7F-4CA6-8B49-981AD50BFC90}" type="sibTrans" cxnId="{897E54A0-16CE-4D44-97DD-4132F5B60066}">
      <dgm:prSet/>
      <dgm:spPr/>
      <dgm:t>
        <a:bodyPr/>
        <a:lstStyle/>
        <a:p>
          <a:endParaRPr lang="en-US"/>
        </a:p>
      </dgm:t>
    </dgm:pt>
    <dgm:pt modelId="{F25BCD5A-F86F-4EA4-A9BA-2C0A941C9C9E}">
      <dgm:prSet phldrT="[Text]" custT="1"/>
      <dgm:spPr/>
      <dgm:t>
        <a:bodyPr/>
        <a:lstStyle/>
        <a:p>
          <a:r>
            <a:rPr lang="vi-VN" sz="1600">
              <a:latin typeface="Arial" panose="020B0604020202020204" pitchFamily="34" charset="0"/>
              <a:cs typeface="Arial" panose="020B0604020202020204" pitchFamily="34" charset="0"/>
            </a:rPr>
            <a:t>Đ</a:t>
          </a:r>
          <a:r>
            <a:rPr lang="en-US" sz="1600">
              <a:latin typeface="Arial" panose="020B0604020202020204" pitchFamily="34" charset="0"/>
              <a:cs typeface="Arial" panose="020B0604020202020204" pitchFamily="34" charset="0"/>
            </a:rPr>
            <a:t>G</a:t>
          </a:r>
          <a:r>
            <a:rPr lang="vi-VN" sz="1600">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rPr>
            <a:t>nhóm; ĐG cá nhân</a:t>
          </a:r>
          <a:endParaRPr lang="en-US" sz="1600"/>
        </a:p>
      </dgm:t>
    </dgm:pt>
    <dgm:pt modelId="{741208EA-BC82-48C7-B832-4F34B1AAEE7E}" type="parTrans" cxnId="{37A49EF5-EC68-4D53-B57B-18B3530CF900}">
      <dgm:prSet/>
      <dgm:spPr/>
      <dgm:t>
        <a:bodyPr/>
        <a:lstStyle/>
        <a:p>
          <a:endParaRPr lang="en-US"/>
        </a:p>
      </dgm:t>
    </dgm:pt>
    <dgm:pt modelId="{08898CF2-56A0-4737-8638-8AF2F9C19C3B}" type="sibTrans" cxnId="{37A49EF5-EC68-4D53-B57B-18B3530CF900}">
      <dgm:prSet/>
      <dgm:spPr/>
      <dgm:t>
        <a:bodyPr/>
        <a:lstStyle/>
        <a:p>
          <a:endParaRPr lang="en-US"/>
        </a:p>
      </dgm:t>
    </dgm:pt>
    <dgm:pt modelId="{7C33D527-881F-422B-80DD-5A03BF9A56B6}">
      <dgm:prSet phldrT="[Text]" custT="1"/>
      <dgm:spPr/>
      <dgm:t>
        <a:bodyPr/>
        <a:lstStyle/>
        <a:p>
          <a:r>
            <a:rPr lang="en-US" sz="2000">
              <a:latin typeface="Arial" panose="020B0604020202020204" pitchFamily="34" charset="0"/>
              <a:cs typeface="Arial" panose="020B0604020202020204" pitchFamily="34" charset="0"/>
            </a:rPr>
            <a:t>ĐG xác thực</a:t>
          </a:r>
        </a:p>
      </dgm:t>
    </dgm:pt>
    <dgm:pt modelId="{C4AE5A8F-FD23-4930-A021-9C925DED742F}" type="parTrans" cxnId="{0410D32F-8180-48A4-A0B0-B0819AA5B9C3}">
      <dgm:prSet/>
      <dgm:spPr/>
      <dgm:t>
        <a:bodyPr/>
        <a:lstStyle/>
        <a:p>
          <a:endParaRPr lang="en-US"/>
        </a:p>
      </dgm:t>
    </dgm:pt>
    <dgm:pt modelId="{DFB1EB05-7E85-4D3C-A728-6415AB020328}" type="sibTrans" cxnId="{0410D32F-8180-48A4-A0B0-B0819AA5B9C3}">
      <dgm:prSet/>
      <dgm:spPr/>
      <dgm:t>
        <a:bodyPr/>
        <a:lstStyle/>
        <a:p>
          <a:endParaRPr lang="en-US"/>
        </a:p>
      </dgm:t>
    </dgm:pt>
    <dgm:pt modelId="{D0591281-7C0C-485C-A112-02F2DE43063A}">
      <dgm:prSet phldrT="[Text]" custT="1"/>
      <dgm:spPr/>
      <dgm:t>
        <a:bodyPr/>
        <a:lstStyle/>
        <a:p>
          <a:r>
            <a:rPr lang="en-US" sz="1600">
              <a:latin typeface="Arial" panose="020B0604020202020204" pitchFamily="34" charset="0"/>
              <a:cs typeface="Arial" panose="020B0604020202020204" pitchFamily="34" charset="0"/>
            </a:rPr>
            <a:t>Đánh giá sáng tạo</a:t>
          </a:r>
          <a:endParaRPr lang="en-US" sz="1600"/>
        </a:p>
      </dgm:t>
    </dgm:pt>
    <dgm:pt modelId="{92DEEBF0-A4B1-4DB6-ABB7-8A8E5012C51A}" type="parTrans" cxnId="{040A20E5-F4D6-45B0-9CE3-4119542F4CBE}">
      <dgm:prSet/>
      <dgm:spPr/>
      <dgm:t>
        <a:bodyPr/>
        <a:lstStyle/>
        <a:p>
          <a:endParaRPr lang="en-US"/>
        </a:p>
      </dgm:t>
    </dgm:pt>
    <dgm:pt modelId="{2D78BEA2-9CE1-4005-99BA-EED6CC032F9F}" type="sibTrans" cxnId="{040A20E5-F4D6-45B0-9CE3-4119542F4CBE}">
      <dgm:prSet/>
      <dgm:spPr/>
      <dgm:t>
        <a:bodyPr/>
        <a:lstStyle/>
        <a:p>
          <a:endParaRPr lang="en-US"/>
        </a:p>
      </dgm:t>
    </dgm:pt>
    <dgm:pt modelId="{73450905-7ADC-45C1-B537-1BD1C790B628}" type="pres">
      <dgm:prSet presAssocID="{51BFEB84-FAAF-4BF6-9517-5B20A1A8A97B}" presName="Name0" presStyleCnt="0">
        <dgm:presLayoutVars>
          <dgm:chMax val="1"/>
          <dgm:chPref val="1"/>
          <dgm:dir/>
          <dgm:animOne val="branch"/>
          <dgm:animLvl val="lvl"/>
        </dgm:presLayoutVars>
      </dgm:prSet>
      <dgm:spPr/>
      <dgm:t>
        <a:bodyPr/>
        <a:lstStyle/>
        <a:p>
          <a:endParaRPr lang="en-US"/>
        </a:p>
      </dgm:t>
    </dgm:pt>
    <dgm:pt modelId="{791CE936-AA6F-4D7B-927C-C50EEB7D52E2}" type="pres">
      <dgm:prSet presAssocID="{D3578F66-2EAC-47FB-BFA1-088476B0F240}" presName="Parent" presStyleLbl="node0" presStyleIdx="0" presStyleCnt="1">
        <dgm:presLayoutVars>
          <dgm:chMax val="6"/>
          <dgm:chPref val="6"/>
        </dgm:presLayoutVars>
      </dgm:prSet>
      <dgm:spPr/>
      <dgm:t>
        <a:bodyPr/>
        <a:lstStyle/>
        <a:p>
          <a:endParaRPr lang="en-US"/>
        </a:p>
      </dgm:t>
    </dgm:pt>
    <dgm:pt modelId="{20561618-C9C3-47E4-9A89-17E945398B7D}" type="pres">
      <dgm:prSet presAssocID="{6957B8F5-6D42-45EE-A443-CA1A45C18274}" presName="Accent1" presStyleCnt="0"/>
      <dgm:spPr/>
    </dgm:pt>
    <dgm:pt modelId="{AC2567D3-2559-4407-98CB-04FFDAC7A039}" type="pres">
      <dgm:prSet presAssocID="{6957B8F5-6D42-45EE-A443-CA1A45C18274}" presName="Accent" presStyleLbl="bgShp" presStyleIdx="0" presStyleCnt="4"/>
      <dgm:spPr/>
    </dgm:pt>
    <dgm:pt modelId="{345C69E8-E469-4FDF-A1CB-B6A33C76879E}" type="pres">
      <dgm:prSet presAssocID="{6957B8F5-6D42-45EE-A443-CA1A45C18274}" presName="Child1" presStyleLbl="node1" presStyleIdx="0" presStyleCnt="4">
        <dgm:presLayoutVars>
          <dgm:chMax val="0"/>
          <dgm:chPref val="0"/>
          <dgm:bulletEnabled val="1"/>
        </dgm:presLayoutVars>
      </dgm:prSet>
      <dgm:spPr/>
      <dgm:t>
        <a:bodyPr/>
        <a:lstStyle/>
        <a:p>
          <a:endParaRPr lang="en-US"/>
        </a:p>
      </dgm:t>
    </dgm:pt>
    <dgm:pt modelId="{3006AA38-9BC1-442F-A728-E33B71E5519D}" type="pres">
      <dgm:prSet presAssocID="{F25BCD5A-F86F-4EA4-A9BA-2C0A941C9C9E}" presName="Accent2" presStyleCnt="0"/>
      <dgm:spPr/>
    </dgm:pt>
    <dgm:pt modelId="{ED258AAB-ABDB-4765-A19C-1960BB9FE8D0}" type="pres">
      <dgm:prSet presAssocID="{F25BCD5A-F86F-4EA4-A9BA-2C0A941C9C9E}" presName="Accent" presStyleLbl="bgShp" presStyleIdx="1" presStyleCnt="4"/>
      <dgm:spPr/>
    </dgm:pt>
    <dgm:pt modelId="{8B373F19-DA7F-4983-9C15-AEF9FA4FCCE3}" type="pres">
      <dgm:prSet presAssocID="{F25BCD5A-F86F-4EA4-A9BA-2C0A941C9C9E}" presName="Child2" presStyleLbl="node1" presStyleIdx="1" presStyleCnt="4">
        <dgm:presLayoutVars>
          <dgm:chMax val="0"/>
          <dgm:chPref val="0"/>
          <dgm:bulletEnabled val="1"/>
        </dgm:presLayoutVars>
      </dgm:prSet>
      <dgm:spPr/>
      <dgm:t>
        <a:bodyPr/>
        <a:lstStyle/>
        <a:p>
          <a:endParaRPr lang="en-US"/>
        </a:p>
      </dgm:t>
    </dgm:pt>
    <dgm:pt modelId="{B2561482-C004-40C6-BC8B-D103619970B2}" type="pres">
      <dgm:prSet presAssocID="{7C33D527-881F-422B-80DD-5A03BF9A56B6}" presName="Accent3" presStyleCnt="0"/>
      <dgm:spPr/>
    </dgm:pt>
    <dgm:pt modelId="{50CD1AE7-6518-4036-BA37-EF7921CF9484}" type="pres">
      <dgm:prSet presAssocID="{7C33D527-881F-422B-80DD-5A03BF9A56B6}" presName="Accent" presStyleLbl="bgShp" presStyleIdx="2" presStyleCnt="4"/>
      <dgm:spPr/>
    </dgm:pt>
    <dgm:pt modelId="{1A654440-C6D1-438E-A758-AB86C84AF53A}" type="pres">
      <dgm:prSet presAssocID="{7C33D527-881F-422B-80DD-5A03BF9A56B6}" presName="Child3" presStyleLbl="node1" presStyleIdx="2" presStyleCnt="4">
        <dgm:presLayoutVars>
          <dgm:chMax val="0"/>
          <dgm:chPref val="0"/>
          <dgm:bulletEnabled val="1"/>
        </dgm:presLayoutVars>
      </dgm:prSet>
      <dgm:spPr/>
      <dgm:t>
        <a:bodyPr/>
        <a:lstStyle/>
        <a:p>
          <a:endParaRPr lang="en-US"/>
        </a:p>
      </dgm:t>
    </dgm:pt>
    <dgm:pt modelId="{96B8AE50-2B0E-46CF-B292-864DB2E08D75}" type="pres">
      <dgm:prSet presAssocID="{D0591281-7C0C-485C-A112-02F2DE43063A}" presName="Accent4" presStyleCnt="0"/>
      <dgm:spPr/>
    </dgm:pt>
    <dgm:pt modelId="{C64CA570-B5CD-404C-9B0A-C1E7A9569C7B}" type="pres">
      <dgm:prSet presAssocID="{D0591281-7C0C-485C-A112-02F2DE43063A}" presName="Accent" presStyleLbl="bgShp" presStyleIdx="3" presStyleCnt="4"/>
      <dgm:spPr/>
    </dgm:pt>
    <dgm:pt modelId="{A65A1C0C-610D-4884-8C36-D9F29F529D46}" type="pres">
      <dgm:prSet presAssocID="{D0591281-7C0C-485C-A112-02F2DE43063A}" presName="Child4" presStyleLbl="node1" presStyleIdx="3" presStyleCnt="4">
        <dgm:presLayoutVars>
          <dgm:chMax val="0"/>
          <dgm:chPref val="0"/>
          <dgm:bulletEnabled val="1"/>
        </dgm:presLayoutVars>
      </dgm:prSet>
      <dgm:spPr/>
      <dgm:t>
        <a:bodyPr/>
        <a:lstStyle/>
        <a:p>
          <a:endParaRPr lang="en-US"/>
        </a:p>
      </dgm:t>
    </dgm:pt>
  </dgm:ptLst>
  <dgm:cxnLst>
    <dgm:cxn modelId="{32630565-6589-4CCF-80D3-0525DAFB5EBD}" type="presOf" srcId="{6957B8F5-6D42-45EE-A443-CA1A45C18274}" destId="{345C69E8-E469-4FDF-A1CB-B6A33C76879E}" srcOrd="0" destOrd="0" presId="urn:microsoft.com/office/officeart/2011/layout/HexagonRadial"/>
    <dgm:cxn modelId="{0410D32F-8180-48A4-A0B0-B0819AA5B9C3}" srcId="{D3578F66-2EAC-47FB-BFA1-088476B0F240}" destId="{7C33D527-881F-422B-80DD-5A03BF9A56B6}" srcOrd="2" destOrd="0" parTransId="{C4AE5A8F-FD23-4930-A021-9C925DED742F}" sibTransId="{DFB1EB05-7E85-4D3C-A728-6415AB020328}"/>
    <dgm:cxn modelId="{040A20E5-F4D6-45B0-9CE3-4119542F4CBE}" srcId="{D3578F66-2EAC-47FB-BFA1-088476B0F240}" destId="{D0591281-7C0C-485C-A112-02F2DE43063A}" srcOrd="3" destOrd="0" parTransId="{92DEEBF0-A4B1-4DB6-ABB7-8A8E5012C51A}" sibTransId="{2D78BEA2-9CE1-4005-99BA-EED6CC032F9F}"/>
    <dgm:cxn modelId="{897E54A0-16CE-4D44-97DD-4132F5B60066}" srcId="{D3578F66-2EAC-47FB-BFA1-088476B0F240}" destId="{6957B8F5-6D42-45EE-A443-CA1A45C18274}" srcOrd="0" destOrd="0" parTransId="{C62FA97E-8EAF-4DBA-8CE4-A69849280D97}" sibTransId="{3E8603C6-1D7F-4CA6-8B49-981AD50BFC90}"/>
    <dgm:cxn modelId="{C006C010-B033-445E-8F2B-ABA1661E029E}" type="presOf" srcId="{D3578F66-2EAC-47FB-BFA1-088476B0F240}" destId="{791CE936-AA6F-4D7B-927C-C50EEB7D52E2}" srcOrd="0" destOrd="0" presId="urn:microsoft.com/office/officeart/2011/layout/HexagonRadial"/>
    <dgm:cxn modelId="{37A49EF5-EC68-4D53-B57B-18B3530CF900}" srcId="{D3578F66-2EAC-47FB-BFA1-088476B0F240}" destId="{F25BCD5A-F86F-4EA4-A9BA-2C0A941C9C9E}" srcOrd="1" destOrd="0" parTransId="{741208EA-BC82-48C7-B832-4F34B1AAEE7E}" sibTransId="{08898CF2-56A0-4737-8638-8AF2F9C19C3B}"/>
    <dgm:cxn modelId="{894D5857-1F62-4852-99F0-FDC9FE959170}" type="presOf" srcId="{51BFEB84-FAAF-4BF6-9517-5B20A1A8A97B}" destId="{73450905-7ADC-45C1-B537-1BD1C790B628}" srcOrd="0" destOrd="0" presId="urn:microsoft.com/office/officeart/2011/layout/HexagonRadial"/>
    <dgm:cxn modelId="{35F44053-145B-4CC3-A20E-F2924703D5FB}" srcId="{51BFEB84-FAAF-4BF6-9517-5B20A1A8A97B}" destId="{D3578F66-2EAC-47FB-BFA1-088476B0F240}" srcOrd="0" destOrd="0" parTransId="{C80BF6E2-34B2-478E-AA10-C1C7AF3D7929}" sibTransId="{8CA0CCDD-1C05-4A69-B17C-330F9D6199DB}"/>
    <dgm:cxn modelId="{E525C1A9-550E-43E8-A716-858FE20046D1}" type="presOf" srcId="{7C33D527-881F-422B-80DD-5A03BF9A56B6}" destId="{1A654440-C6D1-438E-A758-AB86C84AF53A}" srcOrd="0" destOrd="0" presId="urn:microsoft.com/office/officeart/2011/layout/HexagonRadial"/>
    <dgm:cxn modelId="{1549E3EC-C6C3-41F9-9390-20227418B049}" type="presOf" srcId="{F25BCD5A-F86F-4EA4-A9BA-2C0A941C9C9E}" destId="{8B373F19-DA7F-4983-9C15-AEF9FA4FCCE3}" srcOrd="0" destOrd="0" presId="urn:microsoft.com/office/officeart/2011/layout/HexagonRadial"/>
    <dgm:cxn modelId="{91572543-5C37-45B3-9A95-7998A14C7A39}" type="presOf" srcId="{D0591281-7C0C-485C-A112-02F2DE43063A}" destId="{A65A1C0C-610D-4884-8C36-D9F29F529D46}" srcOrd="0" destOrd="0" presId="urn:microsoft.com/office/officeart/2011/layout/HexagonRadial"/>
    <dgm:cxn modelId="{89AE768F-39A9-4272-B5FF-16B021A20ECB}" type="presParOf" srcId="{73450905-7ADC-45C1-B537-1BD1C790B628}" destId="{791CE936-AA6F-4D7B-927C-C50EEB7D52E2}" srcOrd="0" destOrd="0" presId="urn:microsoft.com/office/officeart/2011/layout/HexagonRadial"/>
    <dgm:cxn modelId="{D1DE7468-A4B7-41EF-A5DA-603B462F0DDE}" type="presParOf" srcId="{73450905-7ADC-45C1-B537-1BD1C790B628}" destId="{20561618-C9C3-47E4-9A89-17E945398B7D}" srcOrd="1" destOrd="0" presId="urn:microsoft.com/office/officeart/2011/layout/HexagonRadial"/>
    <dgm:cxn modelId="{BFBD96A7-42CE-4456-A4BD-84139C22F572}" type="presParOf" srcId="{20561618-C9C3-47E4-9A89-17E945398B7D}" destId="{AC2567D3-2559-4407-98CB-04FFDAC7A039}" srcOrd="0" destOrd="0" presId="urn:microsoft.com/office/officeart/2011/layout/HexagonRadial"/>
    <dgm:cxn modelId="{2A9713F1-520F-4FF7-BDBE-92133B57EE71}" type="presParOf" srcId="{73450905-7ADC-45C1-B537-1BD1C790B628}" destId="{345C69E8-E469-4FDF-A1CB-B6A33C76879E}" srcOrd="2" destOrd="0" presId="urn:microsoft.com/office/officeart/2011/layout/HexagonRadial"/>
    <dgm:cxn modelId="{46DD9908-0463-4C00-B7EC-6CA77B794122}" type="presParOf" srcId="{73450905-7ADC-45C1-B537-1BD1C790B628}" destId="{3006AA38-9BC1-442F-A728-E33B71E5519D}" srcOrd="3" destOrd="0" presId="urn:microsoft.com/office/officeart/2011/layout/HexagonRadial"/>
    <dgm:cxn modelId="{0A360D8E-A65F-4194-AB5B-EC62D928F9B6}" type="presParOf" srcId="{3006AA38-9BC1-442F-A728-E33B71E5519D}" destId="{ED258AAB-ABDB-4765-A19C-1960BB9FE8D0}" srcOrd="0" destOrd="0" presId="urn:microsoft.com/office/officeart/2011/layout/HexagonRadial"/>
    <dgm:cxn modelId="{7490BEBC-181B-4F40-A8B0-E92362C48E65}" type="presParOf" srcId="{73450905-7ADC-45C1-B537-1BD1C790B628}" destId="{8B373F19-DA7F-4983-9C15-AEF9FA4FCCE3}" srcOrd="4" destOrd="0" presId="urn:microsoft.com/office/officeart/2011/layout/HexagonRadial"/>
    <dgm:cxn modelId="{7C8072DB-C241-4167-8B71-FBDFC3E95A8E}" type="presParOf" srcId="{73450905-7ADC-45C1-B537-1BD1C790B628}" destId="{B2561482-C004-40C6-BC8B-D103619970B2}" srcOrd="5" destOrd="0" presId="urn:microsoft.com/office/officeart/2011/layout/HexagonRadial"/>
    <dgm:cxn modelId="{0B126283-DAF9-4394-8765-8C2710077A59}" type="presParOf" srcId="{B2561482-C004-40C6-BC8B-D103619970B2}" destId="{50CD1AE7-6518-4036-BA37-EF7921CF9484}" srcOrd="0" destOrd="0" presId="urn:microsoft.com/office/officeart/2011/layout/HexagonRadial"/>
    <dgm:cxn modelId="{2CF6B4A9-8083-4243-998C-1C102A341326}" type="presParOf" srcId="{73450905-7ADC-45C1-B537-1BD1C790B628}" destId="{1A654440-C6D1-438E-A758-AB86C84AF53A}" srcOrd="6" destOrd="0" presId="urn:microsoft.com/office/officeart/2011/layout/HexagonRadial"/>
    <dgm:cxn modelId="{1BFC9446-493C-4531-B31C-A36C48747884}" type="presParOf" srcId="{73450905-7ADC-45C1-B537-1BD1C790B628}" destId="{96B8AE50-2B0E-46CF-B292-864DB2E08D75}" srcOrd="7" destOrd="0" presId="urn:microsoft.com/office/officeart/2011/layout/HexagonRadial"/>
    <dgm:cxn modelId="{6F6C1980-BD49-46EC-A1EB-717F2AFBFEE0}" type="presParOf" srcId="{96B8AE50-2B0E-46CF-B292-864DB2E08D75}" destId="{C64CA570-B5CD-404C-9B0A-C1E7A9569C7B}" srcOrd="0" destOrd="0" presId="urn:microsoft.com/office/officeart/2011/layout/HexagonRadial"/>
    <dgm:cxn modelId="{C9BAB440-E4FB-4280-8ACE-E00F21F865C5}" type="presParOf" srcId="{73450905-7ADC-45C1-B537-1BD1C790B628}" destId="{A65A1C0C-610D-4884-8C36-D9F29F529D46}" srcOrd="8"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8B2741-BFCD-440C-A44C-20DFC0DDF4F4}"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06F2A0BA-4416-418A-ADA7-C5EF62553E3F}">
      <dgm:prSet phldrT="[Text]"/>
      <dgm:spPr/>
      <dgm:t>
        <a:bodyPr/>
        <a:lstStyle/>
        <a:p>
          <a:r>
            <a:rPr lang="en-US" dirty="0"/>
            <a:t>1</a:t>
          </a:r>
        </a:p>
      </dgm:t>
    </dgm:pt>
    <dgm:pt modelId="{62F0EFEC-4292-496E-B26E-26F6918E1E17}" type="parTrans" cxnId="{7C3C0698-AEF8-4690-BE04-00C5DCB3C743}">
      <dgm:prSet/>
      <dgm:spPr/>
      <dgm:t>
        <a:bodyPr/>
        <a:lstStyle/>
        <a:p>
          <a:endParaRPr lang="en-US"/>
        </a:p>
      </dgm:t>
    </dgm:pt>
    <dgm:pt modelId="{0CCD4F6A-435C-4C60-8FFA-F89A945F462A}" type="sibTrans" cxnId="{7C3C0698-AEF8-4690-BE04-00C5DCB3C743}">
      <dgm:prSet/>
      <dgm:spPr/>
      <dgm:t>
        <a:bodyPr/>
        <a:lstStyle/>
        <a:p>
          <a:endParaRPr lang="en-US"/>
        </a:p>
      </dgm:t>
    </dgm:pt>
    <dgm:pt modelId="{B87C8844-248F-44FC-A493-5D6FEED94C93}">
      <dgm:prSet phldrT="[Text]" custT="1"/>
      <dgm:spPr/>
      <dgm:t>
        <a:bodyPr/>
        <a:lstStyle/>
        <a:p>
          <a:r>
            <a:rPr lang="en-US" sz="2800" dirty="0"/>
            <a:t>Đ</a:t>
          </a:r>
          <a:r>
            <a:rPr lang="vi-VN" sz="2800" dirty="0"/>
            <a:t>ánh giá vì học tập của HS</a:t>
          </a:r>
          <a:r>
            <a:rPr lang="en-US" sz="2800" dirty="0"/>
            <a:t> </a:t>
          </a:r>
          <a:r>
            <a:rPr lang="vi-VN" sz="2800" dirty="0"/>
            <a:t>(Assessment for learning). </a:t>
          </a:r>
          <a:endParaRPr lang="en-US" sz="2800" dirty="0"/>
        </a:p>
      </dgm:t>
    </dgm:pt>
    <dgm:pt modelId="{AA106665-51DC-46FA-9423-438A15414899}" type="parTrans" cxnId="{0C22405A-B85C-4960-AEE5-8F04D1A58815}">
      <dgm:prSet/>
      <dgm:spPr/>
      <dgm:t>
        <a:bodyPr/>
        <a:lstStyle/>
        <a:p>
          <a:endParaRPr lang="en-US"/>
        </a:p>
      </dgm:t>
    </dgm:pt>
    <dgm:pt modelId="{30AFB64D-727B-42C6-86AF-CD9E13FC19C9}" type="sibTrans" cxnId="{0C22405A-B85C-4960-AEE5-8F04D1A58815}">
      <dgm:prSet/>
      <dgm:spPr/>
      <dgm:t>
        <a:bodyPr/>
        <a:lstStyle/>
        <a:p>
          <a:endParaRPr lang="en-US"/>
        </a:p>
      </dgm:t>
    </dgm:pt>
    <dgm:pt modelId="{96F8008C-9969-4393-B08D-AC1ABC198F5A}">
      <dgm:prSet phldrT="[Text]"/>
      <dgm:spPr/>
      <dgm:t>
        <a:bodyPr/>
        <a:lstStyle/>
        <a:p>
          <a:r>
            <a:rPr lang="en-US" dirty="0"/>
            <a:t>2</a:t>
          </a:r>
        </a:p>
      </dgm:t>
    </dgm:pt>
    <dgm:pt modelId="{8C73BE32-0F2E-404A-A93A-087972D96CDA}" type="parTrans" cxnId="{CA8C93F2-8E0D-4933-89DD-117B43A3DAC9}">
      <dgm:prSet/>
      <dgm:spPr/>
      <dgm:t>
        <a:bodyPr/>
        <a:lstStyle/>
        <a:p>
          <a:endParaRPr lang="en-US"/>
        </a:p>
      </dgm:t>
    </dgm:pt>
    <dgm:pt modelId="{A52165AE-73BB-4B48-8830-F08385218F9E}" type="sibTrans" cxnId="{CA8C93F2-8E0D-4933-89DD-117B43A3DAC9}">
      <dgm:prSet/>
      <dgm:spPr/>
      <dgm:t>
        <a:bodyPr/>
        <a:lstStyle/>
        <a:p>
          <a:endParaRPr lang="en-US"/>
        </a:p>
      </dgm:t>
    </dgm:pt>
    <dgm:pt modelId="{1D82903E-DF58-4D17-811F-79A03F2B8C05}">
      <dgm:prSet phldrT="[Text]" custT="1"/>
      <dgm:spPr/>
      <dgm:t>
        <a:bodyPr/>
        <a:lstStyle/>
        <a:p>
          <a:r>
            <a:rPr lang="en-US" sz="2800" dirty="0" err="1"/>
            <a:t>Đánh</a:t>
          </a:r>
          <a:r>
            <a:rPr lang="en-US" sz="2800" dirty="0"/>
            <a:t> </a:t>
          </a:r>
          <a:r>
            <a:rPr lang="en-US" sz="2800" dirty="0" err="1"/>
            <a:t>giá</a:t>
          </a:r>
          <a:r>
            <a:rPr lang="en-US" sz="2800" dirty="0"/>
            <a:t> n</a:t>
          </a:r>
          <a:r>
            <a:rPr lang="vi-VN" sz="2800" dirty="0"/>
            <a:t>hư là học tập (Assessment as learning) </a:t>
          </a:r>
          <a:endParaRPr lang="en-US" sz="2500" dirty="0"/>
        </a:p>
      </dgm:t>
    </dgm:pt>
    <dgm:pt modelId="{1A059283-06B8-4BDC-9E73-F1974591199E}" type="parTrans" cxnId="{89E4E5C8-78A3-4CB7-B967-A4D3AA1D8872}">
      <dgm:prSet/>
      <dgm:spPr/>
      <dgm:t>
        <a:bodyPr/>
        <a:lstStyle/>
        <a:p>
          <a:endParaRPr lang="en-US"/>
        </a:p>
      </dgm:t>
    </dgm:pt>
    <dgm:pt modelId="{98A96734-5A68-417A-A8F4-E7ECCF76A775}" type="sibTrans" cxnId="{89E4E5C8-78A3-4CB7-B967-A4D3AA1D8872}">
      <dgm:prSet/>
      <dgm:spPr/>
      <dgm:t>
        <a:bodyPr/>
        <a:lstStyle/>
        <a:p>
          <a:endParaRPr lang="en-US"/>
        </a:p>
      </dgm:t>
    </dgm:pt>
    <dgm:pt modelId="{2FFE2910-80C0-4428-BB8F-1433E5EFA67F}">
      <dgm:prSet phldrT="[Text]"/>
      <dgm:spPr/>
      <dgm:t>
        <a:bodyPr/>
        <a:lstStyle/>
        <a:p>
          <a:r>
            <a:rPr lang="en-US" dirty="0"/>
            <a:t>3</a:t>
          </a:r>
        </a:p>
      </dgm:t>
    </dgm:pt>
    <dgm:pt modelId="{601E2748-7FF5-47AB-A1EF-32EC132C2852}" type="parTrans" cxnId="{E4A18646-B457-4F39-A455-C8C4470FF935}">
      <dgm:prSet/>
      <dgm:spPr/>
      <dgm:t>
        <a:bodyPr/>
        <a:lstStyle/>
        <a:p>
          <a:endParaRPr lang="en-US"/>
        </a:p>
      </dgm:t>
    </dgm:pt>
    <dgm:pt modelId="{81EE4235-5581-4980-928B-82D79710D218}" type="sibTrans" cxnId="{E4A18646-B457-4F39-A455-C8C4470FF935}">
      <dgm:prSet/>
      <dgm:spPr/>
      <dgm:t>
        <a:bodyPr/>
        <a:lstStyle/>
        <a:p>
          <a:endParaRPr lang="en-US"/>
        </a:p>
      </dgm:t>
    </dgm:pt>
    <dgm:pt modelId="{D46C9D46-B9F1-4AAA-AE53-ADF817203388}">
      <dgm:prSet custT="1"/>
      <dgm:spPr/>
      <dgm:t>
        <a:bodyPr/>
        <a:lstStyle/>
        <a:p>
          <a:r>
            <a:rPr lang="en-US" sz="2800" dirty="0"/>
            <a:t>Đ</a:t>
          </a:r>
          <a:r>
            <a:rPr lang="vi-VN" sz="2800" dirty="0"/>
            <a:t>ánh giá kết quả học tập (Assessment of learning) </a:t>
          </a:r>
          <a:endParaRPr lang="en-US" sz="2800" dirty="0"/>
        </a:p>
      </dgm:t>
    </dgm:pt>
    <dgm:pt modelId="{661E1691-60A4-4099-86EB-5C078EC5FC3A}" type="parTrans" cxnId="{60E6258E-1B77-4458-A07C-FA99A2E2C5D9}">
      <dgm:prSet/>
      <dgm:spPr/>
      <dgm:t>
        <a:bodyPr/>
        <a:lstStyle/>
        <a:p>
          <a:endParaRPr lang="en-US"/>
        </a:p>
      </dgm:t>
    </dgm:pt>
    <dgm:pt modelId="{CF3E5B05-EEB4-4014-9CE6-8765172868D7}" type="sibTrans" cxnId="{60E6258E-1B77-4458-A07C-FA99A2E2C5D9}">
      <dgm:prSet/>
      <dgm:spPr/>
      <dgm:t>
        <a:bodyPr/>
        <a:lstStyle/>
        <a:p>
          <a:endParaRPr lang="en-US"/>
        </a:p>
      </dgm:t>
    </dgm:pt>
    <dgm:pt modelId="{DFDA45EB-E037-40E1-BB69-95B9CF4DDFE2}" type="pres">
      <dgm:prSet presAssocID="{DD8B2741-BFCD-440C-A44C-20DFC0DDF4F4}" presName="Name0" presStyleCnt="0">
        <dgm:presLayoutVars>
          <dgm:dir/>
          <dgm:animLvl val="lvl"/>
          <dgm:resizeHandles val="exact"/>
        </dgm:presLayoutVars>
      </dgm:prSet>
      <dgm:spPr/>
      <dgm:t>
        <a:bodyPr/>
        <a:lstStyle/>
        <a:p>
          <a:endParaRPr lang="en-US"/>
        </a:p>
      </dgm:t>
    </dgm:pt>
    <dgm:pt modelId="{8F3E6710-5765-4D20-AAF6-D08A5DE804A9}" type="pres">
      <dgm:prSet presAssocID="{06F2A0BA-4416-418A-ADA7-C5EF62553E3F}" presName="linNode" presStyleCnt="0"/>
      <dgm:spPr/>
    </dgm:pt>
    <dgm:pt modelId="{5F729B06-1C8E-467D-ABCF-D9F5631924B4}" type="pres">
      <dgm:prSet presAssocID="{06F2A0BA-4416-418A-ADA7-C5EF62553E3F}" presName="parentText" presStyleLbl="node1" presStyleIdx="0" presStyleCnt="3">
        <dgm:presLayoutVars>
          <dgm:chMax val="1"/>
          <dgm:bulletEnabled val="1"/>
        </dgm:presLayoutVars>
      </dgm:prSet>
      <dgm:spPr/>
      <dgm:t>
        <a:bodyPr/>
        <a:lstStyle/>
        <a:p>
          <a:endParaRPr lang="en-US"/>
        </a:p>
      </dgm:t>
    </dgm:pt>
    <dgm:pt modelId="{9BFCC1CC-80C3-4E91-A3ED-1C0E2F5450BA}" type="pres">
      <dgm:prSet presAssocID="{06F2A0BA-4416-418A-ADA7-C5EF62553E3F}" presName="descendantText" presStyleLbl="alignAccFollowNode1" presStyleIdx="0" presStyleCnt="3">
        <dgm:presLayoutVars>
          <dgm:bulletEnabled val="1"/>
        </dgm:presLayoutVars>
      </dgm:prSet>
      <dgm:spPr/>
      <dgm:t>
        <a:bodyPr/>
        <a:lstStyle/>
        <a:p>
          <a:endParaRPr lang="en-US"/>
        </a:p>
      </dgm:t>
    </dgm:pt>
    <dgm:pt modelId="{6112C50E-2B44-45B4-A2FB-2B3982D8EFD6}" type="pres">
      <dgm:prSet presAssocID="{0CCD4F6A-435C-4C60-8FFA-F89A945F462A}" presName="sp" presStyleCnt="0"/>
      <dgm:spPr/>
    </dgm:pt>
    <dgm:pt modelId="{ED698F04-DFC4-4B7A-8DD2-40A4E919A242}" type="pres">
      <dgm:prSet presAssocID="{96F8008C-9969-4393-B08D-AC1ABC198F5A}" presName="linNode" presStyleCnt="0"/>
      <dgm:spPr/>
    </dgm:pt>
    <dgm:pt modelId="{6BED231F-37D2-4C70-A9D1-CFFB95C6976A}" type="pres">
      <dgm:prSet presAssocID="{96F8008C-9969-4393-B08D-AC1ABC198F5A}" presName="parentText" presStyleLbl="node1" presStyleIdx="1" presStyleCnt="3">
        <dgm:presLayoutVars>
          <dgm:chMax val="1"/>
          <dgm:bulletEnabled val="1"/>
        </dgm:presLayoutVars>
      </dgm:prSet>
      <dgm:spPr/>
      <dgm:t>
        <a:bodyPr/>
        <a:lstStyle/>
        <a:p>
          <a:endParaRPr lang="en-US"/>
        </a:p>
      </dgm:t>
    </dgm:pt>
    <dgm:pt modelId="{4DF28AFB-3216-4F4E-8A55-68BED50BF6C2}" type="pres">
      <dgm:prSet presAssocID="{96F8008C-9969-4393-B08D-AC1ABC198F5A}" presName="descendantText" presStyleLbl="alignAccFollowNode1" presStyleIdx="1" presStyleCnt="3">
        <dgm:presLayoutVars>
          <dgm:bulletEnabled val="1"/>
        </dgm:presLayoutVars>
      </dgm:prSet>
      <dgm:spPr/>
      <dgm:t>
        <a:bodyPr/>
        <a:lstStyle/>
        <a:p>
          <a:endParaRPr lang="en-US"/>
        </a:p>
      </dgm:t>
    </dgm:pt>
    <dgm:pt modelId="{0E8D8B43-1CDD-4D8D-8924-64A2799A6989}" type="pres">
      <dgm:prSet presAssocID="{A52165AE-73BB-4B48-8830-F08385218F9E}" presName="sp" presStyleCnt="0"/>
      <dgm:spPr/>
    </dgm:pt>
    <dgm:pt modelId="{2768E460-0680-4EB3-96F4-18055D7C46C9}" type="pres">
      <dgm:prSet presAssocID="{2FFE2910-80C0-4428-BB8F-1433E5EFA67F}" presName="linNode" presStyleCnt="0"/>
      <dgm:spPr/>
    </dgm:pt>
    <dgm:pt modelId="{5C3DA95E-F990-4CE2-B234-9EC7062DEE67}" type="pres">
      <dgm:prSet presAssocID="{2FFE2910-80C0-4428-BB8F-1433E5EFA67F}" presName="parentText" presStyleLbl="node1" presStyleIdx="2" presStyleCnt="3">
        <dgm:presLayoutVars>
          <dgm:chMax val="1"/>
          <dgm:bulletEnabled val="1"/>
        </dgm:presLayoutVars>
      </dgm:prSet>
      <dgm:spPr/>
      <dgm:t>
        <a:bodyPr/>
        <a:lstStyle/>
        <a:p>
          <a:endParaRPr lang="en-US"/>
        </a:p>
      </dgm:t>
    </dgm:pt>
    <dgm:pt modelId="{1CDB92A5-7F7A-485D-BD00-5DB1FE9426F4}" type="pres">
      <dgm:prSet presAssocID="{2FFE2910-80C0-4428-BB8F-1433E5EFA67F}" presName="descendantText" presStyleLbl="alignAccFollowNode1" presStyleIdx="2" presStyleCnt="3">
        <dgm:presLayoutVars>
          <dgm:bulletEnabled val="1"/>
        </dgm:presLayoutVars>
      </dgm:prSet>
      <dgm:spPr/>
      <dgm:t>
        <a:bodyPr/>
        <a:lstStyle/>
        <a:p>
          <a:endParaRPr lang="en-US"/>
        </a:p>
      </dgm:t>
    </dgm:pt>
  </dgm:ptLst>
  <dgm:cxnLst>
    <dgm:cxn modelId="{51E19CE8-99ED-48F2-98DB-6FCEB1DC4D48}" type="presOf" srcId="{D46C9D46-B9F1-4AAA-AE53-ADF817203388}" destId="{1CDB92A5-7F7A-485D-BD00-5DB1FE9426F4}" srcOrd="0" destOrd="0" presId="urn:microsoft.com/office/officeart/2005/8/layout/vList5"/>
    <dgm:cxn modelId="{0C22405A-B85C-4960-AEE5-8F04D1A58815}" srcId="{06F2A0BA-4416-418A-ADA7-C5EF62553E3F}" destId="{B87C8844-248F-44FC-A493-5D6FEED94C93}" srcOrd="0" destOrd="0" parTransId="{AA106665-51DC-46FA-9423-438A15414899}" sibTransId="{30AFB64D-727B-42C6-86AF-CD9E13FC19C9}"/>
    <dgm:cxn modelId="{EBD0449B-AF6A-41F5-ABCA-0749BDCEADEC}" type="presOf" srcId="{1D82903E-DF58-4D17-811F-79A03F2B8C05}" destId="{4DF28AFB-3216-4F4E-8A55-68BED50BF6C2}" srcOrd="0" destOrd="0" presId="urn:microsoft.com/office/officeart/2005/8/layout/vList5"/>
    <dgm:cxn modelId="{60E6258E-1B77-4458-A07C-FA99A2E2C5D9}" srcId="{2FFE2910-80C0-4428-BB8F-1433E5EFA67F}" destId="{D46C9D46-B9F1-4AAA-AE53-ADF817203388}" srcOrd="0" destOrd="0" parTransId="{661E1691-60A4-4099-86EB-5C078EC5FC3A}" sibTransId="{CF3E5B05-EEB4-4014-9CE6-8765172868D7}"/>
    <dgm:cxn modelId="{410F340C-F47D-419D-A7E4-E2816A9B6B1F}" type="presOf" srcId="{96F8008C-9969-4393-B08D-AC1ABC198F5A}" destId="{6BED231F-37D2-4C70-A9D1-CFFB95C6976A}" srcOrd="0" destOrd="0" presId="urn:microsoft.com/office/officeart/2005/8/layout/vList5"/>
    <dgm:cxn modelId="{CA8C93F2-8E0D-4933-89DD-117B43A3DAC9}" srcId="{DD8B2741-BFCD-440C-A44C-20DFC0DDF4F4}" destId="{96F8008C-9969-4393-B08D-AC1ABC198F5A}" srcOrd="1" destOrd="0" parTransId="{8C73BE32-0F2E-404A-A93A-087972D96CDA}" sibTransId="{A52165AE-73BB-4B48-8830-F08385218F9E}"/>
    <dgm:cxn modelId="{F81440CB-D014-4156-9DD5-F91CF0E2EC0A}" type="presOf" srcId="{DD8B2741-BFCD-440C-A44C-20DFC0DDF4F4}" destId="{DFDA45EB-E037-40E1-BB69-95B9CF4DDFE2}" srcOrd="0" destOrd="0" presId="urn:microsoft.com/office/officeart/2005/8/layout/vList5"/>
    <dgm:cxn modelId="{DAEC5456-7A1C-40F5-B87A-827A23432221}" type="presOf" srcId="{06F2A0BA-4416-418A-ADA7-C5EF62553E3F}" destId="{5F729B06-1C8E-467D-ABCF-D9F5631924B4}" srcOrd="0" destOrd="0" presId="urn:microsoft.com/office/officeart/2005/8/layout/vList5"/>
    <dgm:cxn modelId="{92259AE9-C4A3-4587-B4F5-20CA12B52B02}" type="presOf" srcId="{2FFE2910-80C0-4428-BB8F-1433E5EFA67F}" destId="{5C3DA95E-F990-4CE2-B234-9EC7062DEE67}" srcOrd="0" destOrd="0" presId="urn:microsoft.com/office/officeart/2005/8/layout/vList5"/>
    <dgm:cxn modelId="{89E4E5C8-78A3-4CB7-B967-A4D3AA1D8872}" srcId="{96F8008C-9969-4393-B08D-AC1ABC198F5A}" destId="{1D82903E-DF58-4D17-811F-79A03F2B8C05}" srcOrd="0" destOrd="0" parTransId="{1A059283-06B8-4BDC-9E73-F1974591199E}" sibTransId="{98A96734-5A68-417A-A8F4-E7ECCF76A775}"/>
    <dgm:cxn modelId="{7C3C0698-AEF8-4690-BE04-00C5DCB3C743}" srcId="{DD8B2741-BFCD-440C-A44C-20DFC0DDF4F4}" destId="{06F2A0BA-4416-418A-ADA7-C5EF62553E3F}" srcOrd="0" destOrd="0" parTransId="{62F0EFEC-4292-496E-B26E-26F6918E1E17}" sibTransId="{0CCD4F6A-435C-4C60-8FFA-F89A945F462A}"/>
    <dgm:cxn modelId="{BEA8DC22-FE70-4965-9119-05A519F8FD5D}" type="presOf" srcId="{B87C8844-248F-44FC-A493-5D6FEED94C93}" destId="{9BFCC1CC-80C3-4E91-A3ED-1C0E2F5450BA}" srcOrd="0" destOrd="0" presId="urn:microsoft.com/office/officeart/2005/8/layout/vList5"/>
    <dgm:cxn modelId="{E4A18646-B457-4F39-A455-C8C4470FF935}" srcId="{DD8B2741-BFCD-440C-A44C-20DFC0DDF4F4}" destId="{2FFE2910-80C0-4428-BB8F-1433E5EFA67F}" srcOrd="2" destOrd="0" parTransId="{601E2748-7FF5-47AB-A1EF-32EC132C2852}" sibTransId="{81EE4235-5581-4980-928B-82D79710D218}"/>
    <dgm:cxn modelId="{04417934-859F-4E5B-BDC2-794F2049E23B}" type="presParOf" srcId="{DFDA45EB-E037-40E1-BB69-95B9CF4DDFE2}" destId="{8F3E6710-5765-4D20-AAF6-D08A5DE804A9}" srcOrd="0" destOrd="0" presId="urn:microsoft.com/office/officeart/2005/8/layout/vList5"/>
    <dgm:cxn modelId="{FA07087C-9622-4524-AD8F-420EAF8A7071}" type="presParOf" srcId="{8F3E6710-5765-4D20-AAF6-D08A5DE804A9}" destId="{5F729B06-1C8E-467D-ABCF-D9F5631924B4}" srcOrd="0" destOrd="0" presId="urn:microsoft.com/office/officeart/2005/8/layout/vList5"/>
    <dgm:cxn modelId="{6231E645-D5A6-42FD-80C3-32DFE6FAFD0E}" type="presParOf" srcId="{8F3E6710-5765-4D20-AAF6-D08A5DE804A9}" destId="{9BFCC1CC-80C3-4E91-A3ED-1C0E2F5450BA}" srcOrd="1" destOrd="0" presId="urn:microsoft.com/office/officeart/2005/8/layout/vList5"/>
    <dgm:cxn modelId="{5F2ABAC2-F0D4-426E-96FD-C87415389A7D}" type="presParOf" srcId="{DFDA45EB-E037-40E1-BB69-95B9CF4DDFE2}" destId="{6112C50E-2B44-45B4-A2FB-2B3982D8EFD6}" srcOrd="1" destOrd="0" presId="urn:microsoft.com/office/officeart/2005/8/layout/vList5"/>
    <dgm:cxn modelId="{DCBEEC80-C96C-46BC-B7DE-A1CE43BBADCD}" type="presParOf" srcId="{DFDA45EB-E037-40E1-BB69-95B9CF4DDFE2}" destId="{ED698F04-DFC4-4B7A-8DD2-40A4E919A242}" srcOrd="2" destOrd="0" presId="urn:microsoft.com/office/officeart/2005/8/layout/vList5"/>
    <dgm:cxn modelId="{55DC5DA3-FCE3-41CE-A0EA-DFB1F01A3A04}" type="presParOf" srcId="{ED698F04-DFC4-4B7A-8DD2-40A4E919A242}" destId="{6BED231F-37D2-4C70-A9D1-CFFB95C6976A}" srcOrd="0" destOrd="0" presId="urn:microsoft.com/office/officeart/2005/8/layout/vList5"/>
    <dgm:cxn modelId="{F122343B-FB49-4EB8-A774-29879CDCC1B6}" type="presParOf" srcId="{ED698F04-DFC4-4B7A-8DD2-40A4E919A242}" destId="{4DF28AFB-3216-4F4E-8A55-68BED50BF6C2}" srcOrd="1" destOrd="0" presId="urn:microsoft.com/office/officeart/2005/8/layout/vList5"/>
    <dgm:cxn modelId="{DB27DA95-B5DF-42E6-8EBC-34E4D589C2B1}" type="presParOf" srcId="{DFDA45EB-E037-40E1-BB69-95B9CF4DDFE2}" destId="{0E8D8B43-1CDD-4D8D-8924-64A2799A6989}" srcOrd="3" destOrd="0" presId="urn:microsoft.com/office/officeart/2005/8/layout/vList5"/>
    <dgm:cxn modelId="{4AD492B6-4C03-49F7-97F9-4BDA95E73923}" type="presParOf" srcId="{DFDA45EB-E037-40E1-BB69-95B9CF4DDFE2}" destId="{2768E460-0680-4EB3-96F4-18055D7C46C9}" srcOrd="4" destOrd="0" presId="urn:microsoft.com/office/officeart/2005/8/layout/vList5"/>
    <dgm:cxn modelId="{0C743EF1-408C-4CF0-ADDF-09A6B0CE5BAC}" type="presParOf" srcId="{2768E460-0680-4EB3-96F4-18055D7C46C9}" destId="{5C3DA95E-F990-4CE2-B234-9EC7062DEE67}" srcOrd="0" destOrd="0" presId="urn:microsoft.com/office/officeart/2005/8/layout/vList5"/>
    <dgm:cxn modelId="{F46E121B-3540-47EE-B1B6-CF2872CA140F}" type="presParOf" srcId="{2768E460-0680-4EB3-96F4-18055D7C46C9}" destId="{1CDB92A5-7F7A-485D-BD00-5DB1FE9426F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E84124-5069-4D29-96BE-22CC954C7F5D}"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US"/>
        </a:p>
      </dgm:t>
    </dgm:pt>
    <dgm:pt modelId="{81B1BBC7-DBB2-4C2E-94D1-C46EA573803C}">
      <dgm:prSet phldrT="[Text]"/>
      <dgm:spPr/>
      <dgm:t>
        <a:bodyPr/>
        <a:lstStyle/>
        <a:p>
          <a:r>
            <a:rPr lang="en-US" dirty="0"/>
            <a:t>1.4.1</a:t>
          </a:r>
        </a:p>
      </dgm:t>
    </dgm:pt>
    <dgm:pt modelId="{F657FCF8-4841-4FF2-9EA9-42A2A6E4DF02}" type="parTrans" cxnId="{2509089E-6CF6-4041-A60B-824B992A3BEA}">
      <dgm:prSet/>
      <dgm:spPr/>
      <dgm:t>
        <a:bodyPr/>
        <a:lstStyle/>
        <a:p>
          <a:endParaRPr lang="en-US"/>
        </a:p>
      </dgm:t>
    </dgm:pt>
    <dgm:pt modelId="{F859BB07-4700-42D7-9754-4C581DE0743E}" type="sibTrans" cxnId="{2509089E-6CF6-4041-A60B-824B992A3BEA}">
      <dgm:prSet/>
      <dgm:spPr/>
      <dgm:t>
        <a:bodyPr/>
        <a:lstStyle/>
        <a:p>
          <a:endParaRPr lang="en-US"/>
        </a:p>
      </dgm:t>
    </dgm:pt>
    <dgm:pt modelId="{9BE6A9B8-53BD-43F4-8D90-14D5E816731D}">
      <dgm:prSet phldrT="[Text]" custT="1"/>
      <dgm:spPr/>
      <dgm:t>
        <a:bodyPr/>
        <a:lstStyle/>
        <a:p>
          <a:pPr>
            <a:buFontTx/>
            <a:buNone/>
          </a:pPr>
          <a:r>
            <a:rPr lang="en-US" sz="2400" b="1"/>
            <a:t>* </a:t>
          </a:r>
          <a:r>
            <a:rPr lang="vi-VN" sz="2400" b="1"/>
            <a:t>Đảm </a:t>
          </a:r>
          <a:r>
            <a:rPr lang="vi-VN" sz="2400" b="1" dirty="0"/>
            <a:t>bảo tính toàn diện và tính linh hoạt </a:t>
          </a:r>
          <a:endParaRPr lang="en-US" sz="2400" dirty="0"/>
        </a:p>
      </dgm:t>
    </dgm:pt>
    <dgm:pt modelId="{DCA3C40E-7480-4E05-92AE-8E5229ED4A22}" type="parTrans" cxnId="{691D4E31-7760-4D06-AEC8-CFC08B1D746E}">
      <dgm:prSet/>
      <dgm:spPr/>
      <dgm:t>
        <a:bodyPr/>
        <a:lstStyle/>
        <a:p>
          <a:endParaRPr lang="en-US"/>
        </a:p>
      </dgm:t>
    </dgm:pt>
    <dgm:pt modelId="{17166C17-E44E-4F76-8D6F-FA5F5429DF67}" type="sibTrans" cxnId="{691D4E31-7760-4D06-AEC8-CFC08B1D746E}">
      <dgm:prSet/>
      <dgm:spPr/>
      <dgm:t>
        <a:bodyPr/>
        <a:lstStyle/>
        <a:p>
          <a:endParaRPr lang="en-US"/>
        </a:p>
      </dgm:t>
    </dgm:pt>
    <dgm:pt modelId="{32BBB29E-A00D-4C68-82EF-295CDB633DC9}">
      <dgm:prSet phldrT="[Text]"/>
      <dgm:spPr/>
      <dgm:t>
        <a:bodyPr/>
        <a:lstStyle/>
        <a:p>
          <a:r>
            <a:rPr lang="en-US" dirty="0"/>
            <a:t>1.4.2</a:t>
          </a:r>
        </a:p>
      </dgm:t>
    </dgm:pt>
    <dgm:pt modelId="{13851DC9-EEAC-413D-9D2A-DB756DBC5DD1}" type="parTrans" cxnId="{E82ADEF8-7530-4511-B669-5D8BB5740790}">
      <dgm:prSet/>
      <dgm:spPr/>
      <dgm:t>
        <a:bodyPr/>
        <a:lstStyle/>
        <a:p>
          <a:endParaRPr lang="en-US"/>
        </a:p>
      </dgm:t>
    </dgm:pt>
    <dgm:pt modelId="{C51B86C7-6B12-4750-87DC-AC6775D5D426}" type="sibTrans" cxnId="{E82ADEF8-7530-4511-B669-5D8BB5740790}">
      <dgm:prSet/>
      <dgm:spPr/>
      <dgm:t>
        <a:bodyPr/>
        <a:lstStyle/>
        <a:p>
          <a:endParaRPr lang="en-US"/>
        </a:p>
      </dgm:t>
    </dgm:pt>
    <dgm:pt modelId="{11536B96-E6FB-40CE-B1B7-A015A841A774}">
      <dgm:prSet phldrT="[Text]" custT="1"/>
      <dgm:spPr/>
      <dgm:t>
        <a:bodyPr/>
        <a:lstStyle/>
        <a:p>
          <a:pPr algn="r">
            <a:buFontTx/>
            <a:buNone/>
          </a:pPr>
          <a:r>
            <a:rPr lang="en-US" sz="2400" b="1"/>
            <a:t>*</a:t>
          </a:r>
          <a:r>
            <a:rPr lang="vi-VN" sz="2400" b="1"/>
            <a:t>Đảm </a:t>
          </a:r>
          <a:r>
            <a:rPr lang="vi-VN" sz="2400" b="1" dirty="0"/>
            <a:t>bảo tính phát triển </a:t>
          </a:r>
          <a:endParaRPr lang="en-US" sz="2400" dirty="0"/>
        </a:p>
      </dgm:t>
    </dgm:pt>
    <dgm:pt modelId="{D317A0FF-02F2-43A9-B714-8A5D21B1BD43}" type="parTrans" cxnId="{5BE617D3-8661-4494-966F-2D2D1A144572}">
      <dgm:prSet/>
      <dgm:spPr/>
      <dgm:t>
        <a:bodyPr/>
        <a:lstStyle/>
        <a:p>
          <a:endParaRPr lang="en-US"/>
        </a:p>
      </dgm:t>
    </dgm:pt>
    <dgm:pt modelId="{C057EDD9-2242-416A-8621-ACAC7D8DEA7D}" type="sibTrans" cxnId="{5BE617D3-8661-4494-966F-2D2D1A144572}">
      <dgm:prSet/>
      <dgm:spPr/>
      <dgm:t>
        <a:bodyPr/>
        <a:lstStyle/>
        <a:p>
          <a:endParaRPr lang="en-US"/>
        </a:p>
      </dgm:t>
    </dgm:pt>
    <dgm:pt modelId="{E9EE5124-8938-4F1B-8A07-BC4E6542E02A}">
      <dgm:prSet phldrT="[Text]"/>
      <dgm:spPr/>
      <dgm:t>
        <a:bodyPr/>
        <a:lstStyle/>
        <a:p>
          <a:r>
            <a:rPr lang="en-US" dirty="0"/>
            <a:t>1.4.4</a:t>
          </a:r>
        </a:p>
      </dgm:t>
    </dgm:pt>
    <dgm:pt modelId="{0E53FC62-A855-49CC-B7FD-E1A6AA225565}" type="parTrans" cxnId="{FE4E0AD6-F85B-40A8-813C-50550FB42444}">
      <dgm:prSet/>
      <dgm:spPr/>
      <dgm:t>
        <a:bodyPr/>
        <a:lstStyle/>
        <a:p>
          <a:endParaRPr lang="en-US"/>
        </a:p>
      </dgm:t>
    </dgm:pt>
    <dgm:pt modelId="{D6BEEE95-F758-4332-B8E7-EE66487CA0AF}" type="sibTrans" cxnId="{FE4E0AD6-F85B-40A8-813C-50550FB42444}">
      <dgm:prSet/>
      <dgm:spPr/>
      <dgm:t>
        <a:bodyPr/>
        <a:lstStyle/>
        <a:p>
          <a:endParaRPr lang="en-US"/>
        </a:p>
      </dgm:t>
    </dgm:pt>
    <dgm:pt modelId="{76B02F0E-AE90-456A-8B46-5327B284DA47}">
      <dgm:prSet phldrT="[Text]" custT="1"/>
      <dgm:spPr/>
      <dgm:t>
        <a:bodyPr/>
        <a:lstStyle/>
        <a:p>
          <a:pPr algn="r">
            <a:spcAft>
              <a:spcPts val="0"/>
            </a:spcAft>
            <a:buFont typeface="Arial" panose="020B0604020202020204" pitchFamily="34" charset="0"/>
            <a:buNone/>
          </a:pPr>
          <a:r>
            <a:rPr lang="en-US" sz="2400" b="1"/>
            <a:t>* </a:t>
          </a:r>
          <a:r>
            <a:rPr lang="vi-VN" sz="2400" b="1"/>
            <a:t>Đảm bảo phù</a:t>
          </a:r>
          <a:r>
            <a:rPr lang="en-US" sz="2400" b="1"/>
            <a:t> </a:t>
          </a:r>
          <a:r>
            <a:rPr lang="vi-VN" sz="2400" b="1"/>
            <a:t>hợp với đặc thù môn học </a:t>
          </a:r>
          <a:endParaRPr lang="en-US" sz="1400" dirty="0"/>
        </a:p>
      </dgm:t>
    </dgm:pt>
    <dgm:pt modelId="{22971042-39BC-4AD6-896B-D529A3860CA6}" type="parTrans" cxnId="{D092A787-0059-4D1A-B58D-0A23A68DD4FB}">
      <dgm:prSet/>
      <dgm:spPr/>
      <dgm:t>
        <a:bodyPr/>
        <a:lstStyle/>
        <a:p>
          <a:endParaRPr lang="en-US"/>
        </a:p>
      </dgm:t>
    </dgm:pt>
    <dgm:pt modelId="{5A9AB192-47A3-465B-80A1-309D7764D05D}" type="sibTrans" cxnId="{D092A787-0059-4D1A-B58D-0A23A68DD4FB}">
      <dgm:prSet/>
      <dgm:spPr/>
      <dgm:t>
        <a:bodyPr/>
        <a:lstStyle/>
        <a:p>
          <a:endParaRPr lang="en-US"/>
        </a:p>
      </dgm:t>
    </dgm:pt>
    <dgm:pt modelId="{147511D6-13E3-4813-B951-23130BF92C87}">
      <dgm:prSet phldrT="[Text]"/>
      <dgm:spPr/>
      <dgm:t>
        <a:bodyPr/>
        <a:lstStyle/>
        <a:p>
          <a:r>
            <a:rPr lang="en-US" dirty="0"/>
            <a:t>1.4.3</a:t>
          </a:r>
        </a:p>
      </dgm:t>
    </dgm:pt>
    <dgm:pt modelId="{F56FB053-1466-437B-BD3E-8932C1D4D223}" type="parTrans" cxnId="{EE0409ED-6417-4E2D-8AC4-B5E4CD7DE55F}">
      <dgm:prSet/>
      <dgm:spPr/>
      <dgm:t>
        <a:bodyPr/>
        <a:lstStyle/>
        <a:p>
          <a:endParaRPr lang="en-US"/>
        </a:p>
      </dgm:t>
    </dgm:pt>
    <dgm:pt modelId="{6E73B216-1B5C-441E-909B-8DAC01191786}" type="sibTrans" cxnId="{EE0409ED-6417-4E2D-8AC4-B5E4CD7DE55F}">
      <dgm:prSet/>
      <dgm:spPr/>
      <dgm:t>
        <a:bodyPr/>
        <a:lstStyle/>
        <a:p>
          <a:endParaRPr lang="en-US"/>
        </a:p>
      </dgm:t>
    </dgm:pt>
    <dgm:pt modelId="{9196F984-2601-423B-ABED-5E53372E19D3}">
      <dgm:prSet phldrT="[Text]" custT="1"/>
      <dgm:spPr/>
      <dgm:t>
        <a:bodyPr/>
        <a:lstStyle/>
        <a:p>
          <a:pPr>
            <a:buFontTx/>
            <a:buNone/>
          </a:pPr>
          <a:r>
            <a:rPr lang="en-US" sz="2400" b="1"/>
            <a:t>* </a:t>
          </a:r>
          <a:r>
            <a:rPr lang="vi-VN" sz="2400" b="1"/>
            <a:t>Đảm </a:t>
          </a:r>
          <a:r>
            <a:rPr lang="vi-VN" sz="2400" b="1" dirty="0"/>
            <a:t>bảo đánh giá trong bối cảnh thực tiễn</a:t>
          </a:r>
          <a:endParaRPr lang="en-US" sz="2400" dirty="0"/>
        </a:p>
      </dgm:t>
    </dgm:pt>
    <dgm:pt modelId="{4E57F15C-5ADA-4F2B-B625-A41171005E84}" type="parTrans" cxnId="{BFA6955E-3E28-4CAB-A81C-1410CB495640}">
      <dgm:prSet/>
      <dgm:spPr/>
      <dgm:t>
        <a:bodyPr/>
        <a:lstStyle/>
        <a:p>
          <a:endParaRPr lang="en-US"/>
        </a:p>
      </dgm:t>
    </dgm:pt>
    <dgm:pt modelId="{C4CFB2D8-7D44-4780-8F0B-0343AB30593A}" type="sibTrans" cxnId="{BFA6955E-3E28-4CAB-A81C-1410CB495640}">
      <dgm:prSet/>
      <dgm:spPr/>
      <dgm:t>
        <a:bodyPr/>
        <a:lstStyle/>
        <a:p>
          <a:endParaRPr lang="en-US"/>
        </a:p>
      </dgm:t>
    </dgm:pt>
    <dgm:pt modelId="{93F88B83-CAD7-40B2-82DD-33402A60BD0A}" type="pres">
      <dgm:prSet presAssocID="{03E84124-5069-4D29-96BE-22CC954C7F5D}" presName="cycleMatrixDiagram" presStyleCnt="0">
        <dgm:presLayoutVars>
          <dgm:chMax val="1"/>
          <dgm:dir/>
          <dgm:animLvl val="lvl"/>
          <dgm:resizeHandles val="exact"/>
        </dgm:presLayoutVars>
      </dgm:prSet>
      <dgm:spPr/>
      <dgm:t>
        <a:bodyPr/>
        <a:lstStyle/>
        <a:p>
          <a:endParaRPr lang="en-US"/>
        </a:p>
      </dgm:t>
    </dgm:pt>
    <dgm:pt modelId="{9614D29E-DC01-41AC-807E-9046A0F808CD}" type="pres">
      <dgm:prSet presAssocID="{03E84124-5069-4D29-96BE-22CC954C7F5D}" presName="children" presStyleCnt="0"/>
      <dgm:spPr/>
    </dgm:pt>
    <dgm:pt modelId="{A9840217-35E9-4F84-9B79-DA287B7413FF}" type="pres">
      <dgm:prSet presAssocID="{03E84124-5069-4D29-96BE-22CC954C7F5D}" presName="child1group" presStyleCnt="0"/>
      <dgm:spPr/>
    </dgm:pt>
    <dgm:pt modelId="{731E3AE7-1AC8-4863-90F9-1C0980097256}" type="pres">
      <dgm:prSet presAssocID="{03E84124-5069-4D29-96BE-22CC954C7F5D}" presName="child1" presStyleLbl="bgAcc1" presStyleIdx="0" presStyleCnt="4" custScaleX="168029" custScaleY="111390" custLinFactNeighborX="-45686" custLinFactNeighborY="25575"/>
      <dgm:spPr/>
      <dgm:t>
        <a:bodyPr/>
        <a:lstStyle/>
        <a:p>
          <a:endParaRPr lang="en-US"/>
        </a:p>
      </dgm:t>
    </dgm:pt>
    <dgm:pt modelId="{8A9738BC-1381-42E5-85AF-99733412E19F}" type="pres">
      <dgm:prSet presAssocID="{03E84124-5069-4D29-96BE-22CC954C7F5D}" presName="child1Text" presStyleLbl="bgAcc1" presStyleIdx="0" presStyleCnt="4">
        <dgm:presLayoutVars>
          <dgm:bulletEnabled val="1"/>
        </dgm:presLayoutVars>
      </dgm:prSet>
      <dgm:spPr/>
      <dgm:t>
        <a:bodyPr/>
        <a:lstStyle/>
        <a:p>
          <a:endParaRPr lang="en-US"/>
        </a:p>
      </dgm:t>
    </dgm:pt>
    <dgm:pt modelId="{21E26FD4-4CC8-48DB-B692-1BEE092F911A}" type="pres">
      <dgm:prSet presAssocID="{03E84124-5069-4D29-96BE-22CC954C7F5D}" presName="child2group" presStyleCnt="0"/>
      <dgm:spPr/>
    </dgm:pt>
    <dgm:pt modelId="{1141BAA1-AB59-40F0-A0D5-97482F3BAFDC}" type="pres">
      <dgm:prSet presAssocID="{03E84124-5069-4D29-96BE-22CC954C7F5D}" presName="child2" presStyleLbl="bgAcc1" presStyleIdx="1" presStyleCnt="4" custScaleX="161202" custScaleY="116746" custLinFactNeighborX="28999" custLinFactNeighborY="23341"/>
      <dgm:spPr/>
      <dgm:t>
        <a:bodyPr/>
        <a:lstStyle/>
        <a:p>
          <a:endParaRPr lang="en-US"/>
        </a:p>
      </dgm:t>
    </dgm:pt>
    <dgm:pt modelId="{656646D5-92A8-4BCB-9475-AC2585603C27}" type="pres">
      <dgm:prSet presAssocID="{03E84124-5069-4D29-96BE-22CC954C7F5D}" presName="child2Text" presStyleLbl="bgAcc1" presStyleIdx="1" presStyleCnt="4">
        <dgm:presLayoutVars>
          <dgm:bulletEnabled val="1"/>
        </dgm:presLayoutVars>
      </dgm:prSet>
      <dgm:spPr/>
      <dgm:t>
        <a:bodyPr/>
        <a:lstStyle/>
        <a:p>
          <a:endParaRPr lang="en-US"/>
        </a:p>
      </dgm:t>
    </dgm:pt>
    <dgm:pt modelId="{B8FC464D-4A42-4048-9CF6-8DED86DA973D}" type="pres">
      <dgm:prSet presAssocID="{03E84124-5069-4D29-96BE-22CC954C7F5D}" presName="child3group" presStyleCnt="0"/>
      <dgm:spPr/>
    </dgm:pt>
    <dgm:pt modelId="{E7063A81-3C40-44D5-A099-91111556E3D9}" type="pres">
      <dgm:prSet presAssocID="{03E84124-5069-4D29-96BE-22CC954C7F5D}" presName="child3" presStyleLbl="bgAcc1" presStyleIdx="2" presStyleCnt="4" custScaleX="175473" custScaleY="129520" custLinFactNeighborX="17816" custLinFactNeighborY="-4095"/>
      <dgm:spPr/>
      <dgm:t>
        <a:bodyPr/>
        <a:lstStyle/>
        <a:p>
          <a:endParaRPr lang="en-US"/>
        </a:p>
      </dgm:t>
    </dgm:pt>
    <dgm:pt modelId="{691D793E-D065-4EF1-ABDF-AD68C379DD60}" type="pres">
      <dgm:prSet presAssocID="{03E84124-5069-4D29-96BE-22CC954C7F5D}" presName="child3Text" presStyleLbl="bgAcc1" presStyleIdx="2" presStyleCnt="4">
        <dgm:presLayoutVars>
          <dgm:bulletEnabled val="1"/>
        </dgm:presLayoutVars>
      </dgm:prSet>
      <dgm:spPr/>
      <dgm:t>
        <a:bodyPr/>
        <a:lstStyle/>
        <a:p>
          <a:endParaRPr lang="en-US"/>
        </a:p>
      </dgm:t>
    </dgm:pt>
    <dgm:pt modelId="{188B3EEF-39C6-4B94-91DC-01FDB9E10B07}" type="pres">
      <dgm:prSet presAssocID="{03E84124-5069-4D29-96BE-22CC954C7F5D}" presName="child4group" presStyleCnt="0"/>
      <dgm:spPr/>
    </dgm:pt>
    <dgm:pt modelId="{6CF8178A-33AE-4D75-B6C8-30CC82B3B7DC}" type="pres">
      <dgm:prSet presAssocID="{03E84124-5069-4D29-96BE-22CC954C7F5D}" presName="child4" presStyleLbl="bgAcc1" presStyleIdx="3" presStyleCnt="4" custScaleX="193779" custScaleY="124149" custLinFactNeighborX="-27994" custLinFactNeighborY="1367"/>
      <dgm:spPr/>
      <dgm:t>
        <a:bodyPr/>
        <a:lstStyle/>
        <a:p>
          <a:endParaRPr lang="en-US"/>
        </a:p>
      </dgm:t>
    </dgm:pt>
    <dgm:pt modelId="{CA5489E6-0685-4D0A-8E0F-CE35D8502B14}" type="pres">
      <dgm:prSet presAssocID="{03E84124-5069-4D29-96BE-22CC954C7F5D}" presName="child4Text" presStyleLbl="bgAcc1" presStyleIdx="3" presStyleCnt="4">
        <dgm:presLayoutVars>
          <dgm:bulletEnabled val="1"/>
        </dgm:presLayoutVars>
      </dgm:prSet>
      <dgm:spPr/>
      <dgm:t>
        <a:bodyPr/>
        <a:lstStyle/>
        <a:p>
          <a:endParaRPr lang="en-US"/>
        </a:p>
      </dgm:t>
    </dgm:pt>
    <dgm:pt modelId="{1DDBFB45-A350-449C-921F-B46A4BF3BFF7}" type="pres">
      <dgm:prSet presAssocID="{03E84124-5069-4D29-96BE-22CC954C7F5D}" presName="childPlaceholder" presStyleCnt="0"/>
      <dgm:spPr/>
    </dgm:pt>
    <dgm:pt modelId="{5F923A62-D915-4348-9545-A30E18CC02CB}" type="pres">
      <dgm:prSet presAssocID="{03E84124-5069-4D29-96BE-22CC954C7F5D}" presName="circle" presStyleCnt="0"/>
      <dgm:spPr/>
    </dgm:pt>
    <dgm:pt modelId="{B195EF4B-AD4D-4432-9601-6F29DE735D06}" type="pres">
      <dgm:prSet presAssocID="{03E84124-5069-4D29-96BE-22CC954C7F5D}" presName="quadrant1" presStyleLbl="node1" presStyleIdx="0" presStyleCnt="4">
        <dgm:presLayoutVars>
          <dgm:chMax val="1"/>
          <dgm:bulletEnabled val="1"/>
        </dgm:presLayoutVars>
      </dgm:prSet>
      <dgm:spPr/>
      <dgm:t>
        <a:bodyPr/>
        <a:lstStyle/>
        <a:p>
          <a:endParaRPr lang="en-US"/>
        </a:p>
      </dgm:t>
    </dgm:pt>
    <dgm:pt modelId="{7474BD51-09BA-4B43-BE25-3B5D94A05E62}" type="pres">
      <dgm:prSet presAssocID="{03E84124-5069-4D29-96BE-22CC954C7F5D}" presName="quadrant2" presStyleLbl="node1" presStyleIdx="1" presStyleCnt="4">
        <dgm:presLayoutVars>
          <dgm:chMax val="1"/>
          <dgm:bulletEnabled val="1"/>
        </dgm:presLayoutVars>
      </dgm:prSet>
      <dgm:spPr/>
      <dgm:t>
        <a:bodyPr/>
        <a:lstStyle/>
        <a:p>
          <a:endParaRPr lang="en-US"/>
        </a:p>
      </dgm:t>
    </dgm:pt>
    <dgm:pt modelId="{300D308C-DE1F-40F2-941A-271B706C2093}" type="pres">
      <dgm:prSet presAssocID="{03E84124-5069-4D29-96BE-22CC954C7F5D}" presName="quadrant3" presStyleLbl="node1" presStyleIdx="2" presStyleCnt="4" custLinFactNeighborX="3062" custLinFactNeighborY="-732">
        <dgm:presLayoutVars>
          <dgm:chMax val="1"/>
          <dgm:bulletEnabled val="1"/>
        </dgm:presLayoutVars>
      </dgm:prSet>
      <dgm:spPr/>
      <dgm:t>
        <a:bodyPr/>
        <a:lstStyle/>
        <a:p>
          <a:endParaRPr lang="en-US"/>
        </a:p>
      </dgm:t>
    </dgm:pt>
    <dgm:pt modelId="{1038E06C-FA20-4CB2-AB7A-EAEF06680EF4}" type="pres">
      <dgm:prSet presAssocID="{03E84124-5069-4D29-96BE-22CC954C7F5D}" presName="quadrant4" presStyleLbl="node1" presStyleIdx="3" presStyleCnt="4">
        <dgm:presLayoutVars>
          <dgm:chMax val="1"/>
          <dgm:bulletEnabled val="1"/>
        </dgm:presLayoutVars>
      </dgm:prSet>
      <dgm:spPr/>
      <dgm:t>
        <a:bodyPr/>
        <a:lstStyle/>
        <a:p>
          <a:endParaRPr lang="en-US"/>
        </a:p>
      </dgm:t>
    </dgm:pt>
    <dgm:pt modelId="{AA38BF8B-D620-4318-B3C7-B2595FB17D75}" type="pres">
      <dgm:prSet presAssocID="{03E84124-5069-4D29-96BE-22CC954C7F5D}" presName="quadrantPlaceholder" presStyleCnt="0"/>
      <dgm:spPr/>
    </dgm:pt>
    <dgm:pt modelId="{F6F7CBFA-621D-4121-8C0C-22BF21308E34}" type="pres">
      <dgm:prSet presAssocID="{03E84124-5069-4D29-96BE-22CC954C7F5D}" presName="center1" presStyleLbl="fgShp" presStyleIdx="0" presStyleCnt="2"/>
      <dgm:spPr/>
    </dgm:pt>
    <dgm:pt modelId="{BB5730DE-24C8-481A-81E5-9F68069BC1B7}" type="pres">
      <dgm:prSet presAssocID="{03E84124-5069-4D29-96BE-22CC954C7F5D}" presName="center2" presStyleLbl="fgShp" presStyleIdx="1" presStyleCnt="2"/>
      <dgm:spPr/>
    </dgm:pt>
  </dgm:ptLst>
  <dgm:cxnLst>
    <dgm:cxn modelId="{F1DD3D88-F6C6-453A-ABCF-67803FB910BF}" type="presOf" srcId="{76B02F0E-AE90-456A-8B46-5327B284DA47}" destId="{691D793E-D065-4EF1-ABDF-AD68C379DD60}" srcOrd="1" destOrd="0" presId="urn:microsoft.com/office/officeart/2005/8/layout/cycle4"/>
    <dgm:cxn modelId="{1E3A1306-B401-4D63-86B6-8296F57FBFFA}" type="presOf" srcId="{76B02F0E-AE90-456A-8B46-5327B284DA47}" destId="{E7063A81-3C40-44D5-A099-91111556E3D9}" srcOrd="0" destOrd="0" presId="urn:microsoft.com/office/officeart/2005/8/layout/cycle4"/>
    <dgm:cxn modelId="{BFA6955E-3E28-4CAB-A81C-1410CB495640}" srcId="{147511D6-13E3-4813-B951-23130BF92C87}" destId="{9196F984-2601-423B-ABED-5E53372E19D3}" srcOrd="0" destOrd="0" parTransId="{4E57F15C-5ADA-4F2B-B625-A41171005E84}" sibTransId="{C4CFB2D8-7D44-4780-8F0B-0343AB30593A}"/>
    <dgm:cxn modelId="{EE0409ED-6417-4E2D-8AC4-B5E4CD7DE55F}" srcId="{03E84124-5069-4D29-96BE-22CC954C7F5D}" destId="{147511D6-13E3-4813-B951-23130BF92C87}" srcOrd="3" destOrd="0" parTransId="{F56FB053-1466-437B-BD3E-8932C1D4D223}" sibTransId="{6E73B216-1B5C-441E-909B-8DAC01191786}"/>
    <dgm:cxn modelId="{E82ADEF8-7530-4511-B669-5D8BB5740790}" srcId="{03E84124-5069-4D29-96BE-22CC954C7F5D}" destId="{32BBB29E-A00D-4C68-82EF-295CDB633DC9}" srcOrd="1" destOrd="0" parTransId="{13851DC9-EEAC-413D-9D2A-DB756DBC5DD1}" sibTransId="{C51B86C7-6B12-4750-87DC-AC6775D5D426}"/>
    <dgm:cxn modelId="{CF332AFE-C36E-45B8-AA42-AEF87EDB1E19}" type="presOf" srcId="{03E84124-5069-4D29-96BE-22CC954C7F5D}" destId="{93F88B83-CAD7-40B2-82DD-33402A60BD0A}" srcOrd="0" destOrd="0" presId="urn:microsoft.com/office/officeart/2005/8/layout/cycle4"/>
    <dgm:cxn modelId="{5F4B7C73-A294-45EB-AC0D-D9BFB349005F}" type="presOf" srcId="{32BBB29E-A00D-4C68-82EF-295CDB633DC9}" destId="{7474BD51-09BA-4B43-BE25-3B5D94A05E62}" srcOrd="0" destOrd="0" presId="urn:microsoft.com/office/officeart/2005/8/layout/cycle4"/>
    <dgm:cxn modelId="{D092A787-0059-4D1A-B58D-0A23A68DD4FB}" srcId="{E9EE5124-8938-4F1B-8A07-BC4E6542E02A}" destId="{76B02F0E-AE90-456A-8B46-5327B284DA47}" srcOrd="0" destOrd="0" parTransId="{22971042-39BC-4AD6-896B-D529A3860CA6}" sibTransId="{5A9AB192-47A3-465B-80A1-309D7764D05D}"/>
    <dgm:cxn modelId="{2509089E-6CF6-4041-A60B-824B992A3BEA}" srcId="{03E84124-5069-4D29-96BE-22CC954C7F5D}" destId="{81B1BBC7-DBB2-4C2E-94D1-C46EA573803C}" srcOrd="0" destOrd="0" parTransId="{F657FCF8-4841-4FF2-9EA9-42A2A6E4DF02}" sibTransId="{F859BB07-4700-42D7-9754-4C581DE0743E}"/>
    <dgm:cxn modelId="{5BE617D3-8661-4494-966F-2D2D1A144572}" srcId="{32BBB29E-A00D-4C68-82EF-295CDB633DC9}" destId="{11536B96-E6FB-40CE-B1B7-A015A841A774}" srcOrd="0" destOrd="0" parTransId="{D317A0FF-02F2-43A9-B714-8A5D21B1BD43}" sibTransId="{C057EDD9-2242-416A-8621-ACAC7D8DEA7D}"/>
    <dgm:cxn modelId="{82D8C71C-E916-47C3-9FFB-1655F65A5F03}" type="presOf" srcId="{9196F984-2601-423B-ABED-5E53372E19D3}" destId="{CA5489E6-0685-4D0A-8E0F-CE35D8502B14}" srcOrd="1" destOrd="0" presId="urn:microsoft.com/office/officeart/2005/8/layout/cycle4"/>
    <dgm:cxn modelId="{571F4CBB-8594-4806-AAB4-DECB0B296D7A}" type="presOf" srcId="{9BE6A9B8-53BD-43F4-8D90-14D5E816731D}" destId="{731E3AE7-1AC8-4863-90F9-1C0980097256}" srcOrd="0" destOrd="0" presId="urn:microsoft.com/office/officeart/2005/8/layout/cycle4"/>
    <dgm:cxn modelId="{FE4E0AD6-F85B-40A8-813C-50550FB42444}" srcId="{03E84124-5069-4D29-96BE-22CC954C7F5D}" destId="{E9EE5124-8938-4F1B-8A07-BC4E6542E02A}" srcOrd="2" destOrd="0" parTransId="{0E53FC62-A855-49CC-B7FD-E1A6AA225565}" sibTransId="{D6BEEE95-F758-4332-B8E7-EE66487CA0AF}"/>
    <dgm:cxn modelId="{C402A7F1-1558-4966-9C8A-1EF7363F7350}" type="presOf" srcId="{81B1BBC7-DBB2-4C2E-94D1-C46EA573803C}" destId="{B195EF4B-AD4D-4432-9601-6F29DE735D06}" srcOrd="0" destOrd="0" presId="urn:microsoft.com/office/officeart/2005/8/layout/cycle4"/>
    <dgm:cxn modelId="{3C534BC3-56F3-4A10-B518-82C1214726B0}" type="presOf" srcId="{9BE6A9B8-53BD-43F4-8D90-14D5E816731D}" destId="{8A9738BC-1381-42E5-85AF-99733412E19F}" srcOrd="1" destOrd="0" presId="urn:microsoft.com/office/officeart/2005/8/layout/cycle4"/>
    <dgm:cxn modelId="{B4AED44E-CE9B-4583-A5B3-7085E51DE8F6}" type="presOf" srcId="{9196F984-2601-423B-ABED-5E53372E19D3}" destId="{6CF8178A-33AE-4D75-B6C8-30CC82B3B7DC}" srcOrd="0" destOrd="0" presId="urn:microsoft.com/office/officeart/2005/8/layout/cycle4"/>
    <dgm:cxn modelId="{A19B40DE-7BED-48A2-B6BF-F82233DB3EEC}" type="presOf" srcId="{E9EE5124-8938-4F1B-8A07-BC4E6542E02A}" destId="{300D308C-DE1F-40F2-941A-271B706C2093}" srcOrd="0" destOrd="0" presId="urn:microsoft.com/office/officeart/2005/8/layout/cycle4"/>
    <dgm:cxn modelId="{691D4E31-7760-4D06-AEC8-CFC08B1D746E}" srcId="{81B1BBC7-DBB2-4C2E-94D1-C46EA573803C}" destId="{9BE6A9B8-53BD-43F4-8D90-14D5E816731D}" srcOrd="0" destOrd="0" parTransId="{DCA3C40E-7480-4E05-92AE-8E5229ED4A22}" sibTransId="{17166C17-E44E-4F76-8D6F-FA5F5429DF67}"/>
    <dgm:cxn modelId="{B3CE8CBB-842D-4F2C-B2BE-AB303A8AA60F}" type="presOf" srcId="{11536B96-E6FB-40CE-B1B7-A015A841A774}" destId="{656646D5-92A8-4BCB-9475-AC2585603C27}" srcOrd="1" destOrd="0" presId="urn:microsoft.com/office/officeart/2005/8/layout/cycle4"/>
    <dgm:cxn modelId="{F7D64454-DD11-4619-A3FA-7D1EFACEB1FD}" type="presOf" srcId="{11536B96-E6FB-40CE-B1B7-A015A841A774}" destId="{1141BAA1-AB59-40F0-A0D5-97482F3BAFDC}" srcOrd="0" destOrd="0" presId="urn:microsoft.com/office/officeart/2005/8/layout/cycle4"/>
    <dgm:cxn modelId="{8B1380A5-CD30-40A0-939D-E0A1533D0741}" type="presOf" srcId="{147511D6-13E3-4813-B951-23130BF92C87}" destId="{1038E06C-FA20-4CB2-AB7A-EAEF06680EF4}" srcOrd="0" destOrd="0" presId="urn:microsoft.com/office/officeart/2005/8/layout/cycle4"/>
    <dgm:cxn modelId="{F297C5EF-DFE3-4622-BAFF-873206933F1F}" type="presParOf" srcId="{93F88B83-CAD7-40B2-82DD-33402A60BD0A}" destId="{9614D29E-DC01-41AC-807E-9046A0F808CD}" srcOrd="0" destOrd="0" presId="urn:microsoft.com/office/officeart/2005/8/layout/cycle4"/>
    <dgm:cxn modelId="{AE1B2E81-8991-4122-9C6A-5203B500DA88}" type="presParOf" srcId="{9614D29E-DC01-41AC-807E-9046A0F808CD}" destId="{A9840217-35E9-4F84-9B79-DA287B7413FF}" srcOrd="0" destOrd="0" presId="urn:microsoft.com/office/officeart/2005/8/layout/cycle4"/>
    <dgm:cxn modelId="{28E0114A-3029-44EE-A754-E049AB7868D3}" type="presParOf" srcId="{A9840217-35E9-4F84-9B79-DA287B7413FF}" destId="{731E3AE7-1AC8-4863-90F9-1C0980097256}" srcOrd="0" destOrd="0" presId="urn:microsoft.com/office/officeart/2005/8/layout/cycle4"/>
    <dgm:cxn modelId="{97D5123D-0E66-4E91-974C-AB07C9C1D2CB}" type="presParOf" srcId="{A9840217-35E9-4F84-9B79-DA287B7413FF}" destId="{8A9738BC-1381-42E5-85AF-99733412E19F}" srcOrd="1" destOrd="0" presId="urn:microsoft.com/office/officeart/2005/8/layout/cycle4"/>
    <dgm:cxn modelId="{D04E97F0-9E2F-4F6E-B9B8-607D0DEA59D8}" type="presParOf" srcId="{9614D29E-DC01-41AC-807E-9046A0F808CD}" destId="{21E26FD4-4CC8-48DB-B692-1BEE092F911A}" srcOrd="1" destOrd="0" presId="urn:microsoft.com/office/officeart/2005/8/layout/cycle4"/>
    <dgm:cxn modelId="{432CB1F9-5F37-40A4-B17E-1A44F96ED675}" type="presParOf" srcId="{21E26FD4-4CC8-48DB-B692-1BEE092F911A}" destId="{1141BAA1-AB59-40F0-A0D5-97482F3BAFDC}" srcOrd="0" destOrd="0" presId="urn:microsoft.com/office/officeart/2005/8/layout/cycle4"/>
    <dgm:cxn modelId="{D3026255-DFF5-494F-89C9-9037702F3C0C}" type="presParOf" srcId="{21E26FD4-4CC8-48DB-B692-1BEE092F911A}" destId="{656646D5-92A8-4BCB-9475-AC2585603C27}" srcOrd="1" destOrd="0" presId="urn:microsoft.com/office/officeart/2005/8/layout/cycle4"/>
    <dgm:cxn modelId="{19DC93C5-BBF3-40F8-904C-1BE283AB5F05}" type="presParOf" srcId="{9614D29E-DC01-41AC-807E-9046A0F808CD}" destId="{B8FC464D-4A42-4048-9CF6-8DED86DA973D}" srcOrd="2" destOrd="0" presId="urn:microsoft.com/office/officeart/2005/8/layout/cycle4"/>
    <dgm:cxn modelId="{855DC4D2-15E1-442A-A445-D9731B7C2C4C}" type="presParOf" srcId="{B8FC464D-4A42-4048-9CF6-8DED86DA973D}" destId="{E7063A81-3C40-44D5-A099-91111556E3D9}" srcOrd="0" destOrd="0" presId="urn:microsoft.com/office/officeart/2005/8/layout/cycle4"/>
    <dgm:cxn modelId="{F29C129B-4D28-49CE-94B5-14B717F10309}" type="presParOf" srcId="{B8FC464D-4A42-4048-9CF6-8DED86DA973D}" destId="{691D793E-D065-4EF1-ABDF-AD68C379DD60}" srcOrd="1" destOrd="0" presId="urn:microsoft.com/office/officeart/2005/8/layout/cycle4"/>
    <dgm:cxn modelId="{5C357B4F-6A16-4179-9382-8D9E3A0DB577}" type="presParOf" srcId="{9614D29E-DC01-41AC-807E-9046A0F808CD}" destId="{188B3EEF-39C6-4B94-91DC-01FDB9E10B07}" srcOrd="3" destOrd="0" presId="urn:microsoft.com/office/officeart/2005/8/layout/cycle4"/>
    <dgm:cxn modelId="{B567F082-BE5A-4186-A3E3-8708C7642C03}" type="presParOf" srcId="{188B3EEF-39C6-4B94-91DC-01FDB9E10B07}" destId="{6CF8178A-33AE-4D75-B6C8-30CC82B3B7DC}" srcOrd="0" destOrd="0" presId="urn:microsoft.com/office/officeart/2005/8/layout/cycle4"/>
    <dgm:cxn modelId="{5C8741D9-700E-4F24-99D2-9F0534D5E93F}" type="presParOf" srcId="{188B3EEF-39C6-4B94-91DC-01FDB9E10B07}" destId="{CA5489E6-0685-4D0A-8E0F-CE35D8502B14}" srcOrd="1" destOrd="0" presId="urn:microsoft.com/office/officeart/2005/8/layout/cycle4"/>
    <dgm:cxn modelId="{55AE1919-C338-4223-B29B-C01C3B19C1E1}" type="presParOf" srcId="{9614D29E-DC01-41AC-807E-9046A0F808CD}" destId="{1DDBFB45-A350-449C-921F-B46A4BF3BFF7}" srcOrd="4" destOrd="0" presId="urn:microsoft.com/office/officeart/2005/8/layout/cycle4"/>
    <dgm:cxn modelId="{8560843E-EBA5-4D99-86BC-38B7FDC328DA}" type="presParOf" srcId="{93F88B83-CAD7-40B2-82DD-33402A60BD0A}" destId="{5F923A62-D915-4348-9545-A30E18CC02CB}" srcOrd="1" destOrd="0" presId="urn:microsoft.com/office/officeart/2005/8/layout/cycle4"/>
    <dgm:cxn modelId="{C55F54B8-A6CA-476B-9A92-C9E45EA57D35}" type="presParOf" srcId="{5F923A62-D915-4348-9545-A30E18CC02CB}" destId="{B195EF4B-AD4D-4432-9601-6F29DE735D06}" srcOrd="0" destOrd="0" presId="urn:microsoft.com/office/officeart/2005/8/layout/cycle4"/>
    <dgm:cxn modelId="{E884939E-8BB4-4157-8012-66ED8620505F}" type="presParOf" srcId="{5F923A62-D915-4348-9545-A30E18CC02CB}" destId="{7474BD51-09BA-4B43-BE25-3B5D94A05E62}" srcOrd="1" destOrd="0" presId="urn:microsoft.com/office/officeart/2005/8/layout/cycle4"/>
    <dgm:cxn modelId="{E8B70B6C-416B-4547-BB9A-11BDABAE2853}" type="presParOf" srcId="{5F923A62-D915-4348-9545-A30E18CC02CB}" destId="{300D308C-DE1F-40F2-941A-271B706C2093}" srcOrd="2" destOrd="0" presId="urn:microsoft.com/office/officeart/2005/8/layout/cycle4"/>
    <dgm:cxn modelId="{0691A28F-8515-4361-B9F2-129C291F1A03}" type="presParOf" srcId="{5F923A62-D915-4348-9545-A30E18CC02CB}" destId="{1038E06C-FA20-4CB2-AB7A-EAEF06680EF4}" srcOrd="3" destOrd="0" presId="urn:microsoft.com/office/officeart/2005/8/layout/cycle4"/>
    <dgm:cxn modelId="{E8AB48DD-882F-4514-9998-D0F6941C209B}" type="presParOf" srcId="{5F923A62-D915-4348-9545-A30E18CC02CB}" destId="{AA38BF8B-D620-4318-B3C7-B2595FB17D75}" srcOrd="4" destOrd="0" presId="urn:microsoft.com/office/officeart/2005/8/layout/cycle4"/>
    <dgm:cxn modelId="{43992C22-02E4-46C4-864C-B45E174583FC}" type="presParOf" srcId="{93F88B83-CAD7-40B2-82DD-33402A60BD0A}" destId="{F6F7CBFA-621D-4121-8C0C-22BF21308E34}" srcOrd="2" destOrd="0" presId="urn:microsoft.com/office/officeart/2005/8/layout/cycle4"/>
    <dgm:cxn modelId="{36A417AA-DD9C-440D-A559-F8AF9AE89B4F}" type="presParOf" srcId="{93F88B83-CAD7-40B2-82DD-33402A60BD0A}" destId="{BB5730DE-24C8-481A-81E5-9F68069BC1B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B776D7-596A-4E25-93EA-4FCBA5F172B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040AACE7-1C9A-40BC-92A7-9B7310D79164}">
      <dgm:prSet phldrT="[Text]" custT="1"/>
      <dgm:spPr/>
      <dgm:t>
        <a:bodyPr/>
        <a:lstStyle/>
        <a:p>
          <a:r>
            <a:rPr lang="en-US" sz="1500"/>
            <a:t>Phân tích mục tiêu ĐG, mục tiêu học tập</a:t>
          </a:r>
        </a:p>
      </dgm:t>
    </dgm:pt>
    <dgm:pt modelId="{7A214775-0961-4F01-BECE-4BA8ED0E99E4}" type="parTrans" cxnId="{448BFB19-173B-4E60-ACF7-2BB6F7279A0A}">
      <dgm:prSet/>
      <dgm:spPr/>
      <dgm:t>
        <a:bodyPr/>
        <a:lstStyle/>
        <a:p>
          <a:endParaRPr lang="en-US"/>
        </a:p>
      </dgm:t>
    </dgm:pt>
    <dgm:pt modelId="{FD6EC515-59E9-4682-9180-BDA51D846A45}" type="sibTrans" cxnId="{448BFB19-173B-4E60-ACF7-2BB6F7279A0A}">
      <dgm:prSet/>
      <dgm:spPr/>
      <dgm:t>
        <a:bodyPr/>
        <a:lstStyle/>
        <a:p>
          <a:endParaRPr lang="en-US"/>
        </a:p>
      </dgm:t>
    </dgm:pt>
    <dgm:pt modelId="{3DF1B8AA-9D5C-41BA-B2A2-ACC77F724540}">
      <dgm:prSet phldrT="[Text]" custT="1"/>
      <dgm:spPr/>
      <dgm:t>
        <a:bodyPr/>
        <a:lstStyle/>
        <a:p>
          <a:r>
            <a:rPr lang="en-US" sz="1500"/>
            <a:t>Xây dựng kế hoạch kiểm tra, ĐG</a:t>
          </a:r>
        </a:p>
      </dgm:t>
    </dgm:pt>
    <dgm:pt modelId="{FAC3A8F5-0E96-40E7-91AD-4BC44315D504}" type="parTrans" cxnId="{1B297225-0D65-4FDB-98DD-155C7378F141}">
      <dgm:prSet/>
      <dgm:spPr/>
      <dgm:t>
        <a:bodyPr/>
        <a:lstStyle/>
        <a:p>
          <a:endParaRPr lang="en-US"/>
        </a:p>
      </dgm:t>
    </dgm:pt>
    <dgm:pt modelId="{E51911E6-1D32-4272-87C4-99E01BA6F9F4}" type="sibTrans" cxnId="{1B297225-0D65-4FDB-98DD-155C7378F141}">
      <dgm:prSet/>
      <dgm:spPr/>
      <dgm:t>
        <a:bodyPr/>
        <a:lstStyle/>
        <a:p>
          <a:endParaRPr lang="en-US"/>
        </a:p>
      </dgm:t>
    </dgm:pt>
    <dgm:pt modelId="{2BA84BE5-EA8B-4765-8BC0-46A83ECC1B8A}">
      <dgm:prSet phldrT="[Text]" custT="1"/>
      <dgm:spPr/>
      <dgm:t>
        <a:bodyPr/>
        <a:lstStyle/>
        <a:p>
          <a:r>
            <a:rPr lang="en-US" sz="1500"/>
            <a:t>Lựa chọn, thiết kế công cụ kiểm tra ĐG</a:t>
          </a:r>
        </a:p>
      </dgm:t>
    </dgm:pt>
    <dgm:pt modelId="{190A41BE-885C-4C15-B9FF-B52FE8719D44}" type="parTrans" cxnId="{6DBD13C5-5788-478A-B868-5868FD84F50A}">
      <dgm:prSet/>
      <dgm:spPr/>
      <dgm:t>
        <a:bodyPr/>
        <a:lstStyle/>
        <a:p>
          <a:endParaRPr lang="en-US"/>
        </a:p>
      </dgm:t>
    </dgm:pt>
    <dgm:pt modelId="{6ECEB0F9-FCB7-4E15-BEC1-9B63BFBC7ED7}" type="sibTrans" cxnId="{6DBD13C5-5788-478A-B868-5868FD84F50A}">
      <dgm:prSet/>
      <dgm:spPr/>
      <dgm:t>
        <a:bodyPr/>
        <a:lstStyle/>
        <a:p>
          <a:endParaRPr lang="en-US"/>
        </a:p>
      </dgm:t>
    </dgm:pt>
    <dgm:pt modelId="{445FA056-1A90-427F-A4EE-985897BC9B75}">
      <dgm:prSet phldrT="[Text]" custT="1"/>
      <dgm:spPr/>
      <dgm:t>
        <a:bodyPr/>
        <a:lstStyle/>
        <a:p>
          <a:r>
            <a:rPr lang="en-US" sz="1500"/>
            <a:t>Thực hiện kiểm tra, ĐG</a:t>
          </a:r>
        </a:p>
      </dgm:t>
    </dgm:pt>
    <dgm:pt modelId="{3A192F5E-C204-470E-8CBB-57AD99514E93}" type="parTrans" cxnId="{A265F491-A9E4-40C0-A115-17AECE1A978C}">
      <dgm:prSet/>
      <dgm:spPr/>
      <dgm:t>
        <a:bodyPr/>
        <a:lstStyle/>
        <a:p>
          <a:endParaRPr lang="en-US"/>
        </a:p>
      </dgm:t>
    </dgm:pt>
    <dgm:pt modelId="{45FE5673-2B73-4BC0-AD04-1B8DB1FC675E}" type="sibTrans" cxnId="{A265F491-A9E4-40C0-A115-17AECE1A978C}">
      <dgm:prSet/>
      <dgm:spPr/>
      <dgm:t>
        <a:bodyPr/>
        <a:lstStyle/>
        <a:p>
          <a:endParaRPr lang="en-US"/>
        </a:p>
      </dgm:t>
    </dgm:pt>
    <dgm:pt modelId="{46175A48-55E3-424F-95B6-16A16559C5EB}">
      <dgm:prSet phldrT="[Text]" custT="1"/>
      <dgm:spPr/>
      <dgm:t>
        <a:bodyPr/>
        <a:lstStyle/>
        <a:p>
          <a:r>
            <a:rPr lang="en-US" sz="1500"/>
            <a:t>Xử lí, phân tích kết quả kiểm tra, ĐG</a:t>
          </a:r>
        </a:p>
      </dgm:t>
    </dgm:pt>
    <dgm:pt modelId="{220F5271-2FF8-4689-9FF7-9A688CF5FCB9}" type="parTrans" cxnId="{B254055B-B9D3-4B09-8A92-ABB207AD31BF}">
      <dgm:prSet/>
      <dgm:spPr/>
      <dgm:t>
        <a:bodyPr/>
        <a:lstStyle/>
        <a:p>
          <a:endParaRPr lang="en-US"/>
        </a:p>
      </dgm:t>
    </dgm:pt>
    <dgm:pt modelId="{FB55C131-28D7-4DF8-B09F-D47B95C5B8F4}" type="sibTrans" cxnId="{B254055B-B9D3-4B09-8A92-ABB207AD31BF}">
      <dgm:prSet/>
      <dgm:spPr/>
      <dgm:t>
        <a:bodyPr/>
        <a:lstStyle/>
        <a:p>
          <a:endParaRPr lang="en-US"/>
        </a:p>
      </dgm:t>
    </dgm:pt>
    <dgm:pt modelId="{96A339CC-E910-4C84-BF99-0D20F5B7B8D5}">
      <dgm:prSet phldrT="[Text]" custT="1"/>
      <dgm:spPr/>
      <dgm:t>
        <a:bodyPr/>
        <a:lstStyle/>
        <a:p>
          <a:r>
            <a:rPr lang="en-US" sz="1500"/>
            <a:t>Giải thích kết quả và phản hồi kết quả ĐG</a:t>
          </a:r>
        </a:p>
      </dgm:t>
    </dgm:pt>
    <dgm:pt modelId="{02295946-BE0F-4336-89E8-553B8D970302}" type="parTrans" cxnId="{08940CF8-E31C-4A5C-8781-32ED0950D04C}">
      <dgm:prSet/>
      <dgm:spPr/>
      <dgm:t>
        <a:bodyPr/>
        <a:lstStyle/>
        <a:p>
          <a:endParaRPr lang="en-US"/>
        </a:p>
      </dgm:t>
    </dgm:pt>
    <dgm:pt modelId="{1E9158B3-E85C-49E2-A5F4-9FD49B1862DC}" type="sibTrans" cxnId="{08940CF8-E31C-4A5C-8781-32ED0950D04C}">
      <dgm:prSet/>
      <dgm:spPr/>
      <dgm:t>
        <a:bodyPr/>
        <a:lstStyle/>
        <a:p>
          <a:endParaRPr lang="en-US"/>
        </a:p>
      </dgm:t>
    </dgm:pt>
    <dgm:pt modelId="{6E231F94-266A-4080-AFF5-0B6319C0A071}">
      <dgm:prSet phldrT="[Text]" custT="1"/>
      <dgm:spPr/>
      <dgm:t>
        <a:bodyPr/>
        <a:lstStyle/>
        <a:p>
          <a:r>
            <a:rPr lang="en-US" sz="1500"/>
            <a:t>Sử dụng kết quả ĐG trong phát triển PC và NL HS</a:t>
          </a:r>
        </a:p>
      </dgm:t>
    </dgm:pt>
    <dgm:pt modelId="{5E460ED0-6130-4760-B978-4AA9FFE0C0F6}" type="parTrans" cxnId="{E0448D85-D7A6-4B0A-8572-C7B7A9957515}">
      <dgm:prSet/>
      <dgm:spPr/>
      <dgm:t>
        <a:bodyPr/>
        <a:lstStyle/>
        <a:p>
          <a:endParaRPr lang="en-US"/>
        </a:p>
      </dgm:t>
    </dgm:pt>
    <dgm:pt modelId="{073804FD-5CBD-44E6-8D54-657E73B04EED}" type="sibTrans" cxnId="{E0448D85-D7A6-4B0A-8572-C7B7A9957515}">
      <dgm:prSet/>
      <dgm:spPr/>
      <dgm:t>
        <a:bodyPr/>
        <a:lstStyle/>
        <a:p>
          <a:endParaRPr lang="en-US"/>
        </a:p>
      </dgm:t>
    </dgm:pt>
    <dgm:pt modelId="{601DCDC6-E629-423A-8FCC-908A08993836}" type="pres">
      <dgm:prSet presAssocID="{30B776D7-596A-4E25-93EA-4FCBA5F172B2}" presName="Name0" presStyleCnt="0">
        <dgm:presLayoutVars>
          <dgm:chMax val="11"/>
          <dgm:chPref val="11"/>
          <dgm:dir/>
          <dgm:resizeHandles/>
        </dgm:presLayoutVars>
      </dgm:prSet>
      <dgm:spPr/>
      <dgm:t>
        <a:bodyPr/>
        <a:lstStyle/>
        <a:p>
          <a:endParaRPr lang="en-US"/>
        </a:p>
      </dgm:t>
    </dgm:pt>
    <dgm:pt modelId="{39A94AFE-4633-4512-AF3B-9D13D0D4AE6E}" type="pres">
      <dgm:prSet presAssocID="{6E231F94-266A-4080-AFF5-0B6319C0A071}" presName="Accent7" presStyleCnt="0"/>
      <dgm:spPr/>
    </dgm:pt>
    <dgm:pt modelId="{50F9D44F-2CE1-4D4F-985B-80345427657F}" type="pres">
      <dgm:prSet presAssocID="{6E231F94-266A-4080-AFF5-0B6319C0A071}" presName="Accent" presStyleLbl="node1" presStyleIdx="0" presStyleCnt="7"/>
      <dgm:spPr/>
    </dgm:pt>
    <dgm:pt modelId="{079AA83F-D8D6-4B0A-B411-D8194892FD4A}" type="pres">
      <dgm:prSet presAssocID="{6E231F94-266A-4080-AFF5-0B6319C0A071}" presName="ParentBackground7" presStyleCnt="0"/>
      <dgm:spPr/>
    </dgm:pt>
    <dgm:pt modelId="{DF0DCAC9-BAFB-48C9-8355-1B47FEE1982E}" type="pres">
      <dgm:prSet presAssocID="{6E231F94-266A-4080-AFF5-0B6319C0A071}" presName="ParentBackground" presStyleLbl="fgAcc1" presStyleIdx="0" presStyleCnt="7"/>
      <dgm:spPr/>
      <dgm:t>
        <a:bodyPr/>
        <a:lstStyle/>
        <a:p>
          <a:endParaRPr lang="en-US"/>
        </a:p>
      </dgm:t>
    </dgm:pt>
    <dgm:pt modelId="{20E979C4-5C73-4C0B-B8FF-7BFDFADFBB57}" type="pres">
      <dgm:prSet presAssocID="{6E231F94-266A-4080-AFF5-0B6319C0A071}" presName="Parent7" presStyleLbl="revTx" presStyleIdx="0" presStyleCnt="0">
        <dgm:presLayoutVars>
          <dgm:chMax val="1"/>
          <dgm:chPref val="1"/>
          <dgm:bulletEnabled val="1"/>
        </dgm:presLayoutVars>
      </dgm:prSet>
      <dgm:spPr/>
      <dgm:t>
        <a:bodyPr/>
        <a:lstStyle/>
        <a:p>
          <a:endParaRPr lang="en-US"/>
        </a:p>
      </dgm:t>
    </dgm:pt>
    <dgm:pt modelId="{F82777C6-3AB8-462E-843D-E39DEA8A55B2}" type="pres">
      <dgm:prSet presAssocID="{96A339CC-E910-4C84-BF99-0D20F5B7B8D5}" presName="Accent6" presStyleCnt="0"/>
      <dgm:spPr/>
    </dgm:pt>
    <dgm:pt modelId="{AAB52548-9C0B-4A4E-9AB9-6EB50A8F3D67}" type="pres">
      <dgm:prSet presAssocID="{96A339CC-E910-4C84-BF99-0D20F5B7B8D5}" presName="Accent" presStyleLbl="node1" presStyleIdx="1" presStyleCnt="7"/>
      <dgm:spPr/>
    </dgm:pt>
    <dgm:pt modelId="{33DF1B2A-1918-4288-B3B0-8B40A516E654}" type="pres">
      <dgm:prSet presAssocID="{96A339CC-E910-4C84-BF99-0D20F5B7B8D5}" presName="ParentBackground6" presStyleCnt="0"/>
      <dgm:spPr/>
    </dgm:pt>
    <dgm:pt modelId="{1124A4FC-ACD9-4BC6-B0D2-4311A5B09B60}" type="pres">
      <dgm:prSet presAssocID="{96A339CC-E910-4C84-BF99-0D20F5B7B8D5}" presName="ParentBackground" presStyleLbl="fgAcc1" presStyleIdx="1" presStyleCnt="7"/>
      <dgm:spPr/>
      <dgm:t>
        <a:bodyPr/>
        <a:lstStyle/>
        <a:p>
          <a:endParaRPr lang="en-US"/>
        </a:p>
      </dgm:t>
    </dgm:pt>
    <dgm:pt modelId="{7F730725-2DDE-4CB8-957B-9F13D9183D61}" type="pres">
      <dgm:prSet presAssocID="{96A339CC-E910-4C84-BF99-0D20F5B7B8D5}" presName="Parent6" presStyleLbl="revTx" presStyleIdx="0" presStyleCnt="0">
        <dgm:presLayoutVars>
          <dgm:chMax val="1"/>
          <dgm:chPref val="1"/>
          <dgm:bulletEnabled val="1"/>
        </dgm:presLayoutVars>
      </dgm:prSet>
      <dgm:spPr/>
      <dgm:t>
        <a:bodyPr/>
        <a:lstStyle/>
        <a:p>
          <a:endParaRPr lang="en-US"/>
        </a:p>
      </dgm:t>
    </dgm:pt>
    <dgm:pt modelId="{D344F9BE-56D8-4AA0-8786-33EB096003AC}" type="pres">
      <dgm:prSet presAssocID="{46175A48-55E3-424F-95B6-16A16559C5EB}" presName="Accent5" presStyleCnt="0"/>
      <dgm:spPr/>
    </dgm:pt>
    <dgm:pt modelId="{925FF141-43D4-4DD6-8DCB-90397D5F711E}" type="pres">
      <dgm:prSet presAssocID="{46175A48-55E3-424F-95B6-16A16559C5EB}" presName="Accent" presStyleLbl="node1" presStyleIdx="2" presStyleCnt="7"/>
      <dgm:spPr/>
    </dgm:pt>
    <dgm:pt modelId="{490C4340-0263-4A8F-89B1-0A9CE049AB3F}" type="pres">
      <dgm:prSet presAssocID="{46175A48-55E3-424F-95B6-16A16559C5EB}" presName="ParentBackground5" presStyleCnt="0"/>
      <dgm:spPr/>
    </dgm:pt>
    <dgm:pt modelId="{4173AC05-86A7-45BB-8D85-CA5C91163545}" type="pres">
      <dgm:prSet presAssocID="{46175A48-55E3-424F-95B6-16A16559C5EB}" presName="ParentBackground" presStyleLbl="fgAcc1" presStyleIdx="2" presStyleCnt="7"/>
      <dgm:spPr/>
      <dgm:t>
        <a:bodyPr/>
        <a:lstStyle/>
        <a:p>
          <a:endParaRPr lang="en-US"/>
        </a:p>
      </dgm:t>
    </dgm:pt>
    <dgm:pt modelId="{D3689352-E120-42A4-9824-2233A8207FCC}" type="pres">
      <dgm:prSet presAssocID="{46175A48-55E3-424F-95B6-16A16559C5EB}" presName="Parent5" presStyleLbl="revTx" presStyleIdx="0" presStyleCnt="0">
        <dgm:presLayoutVars>
          <dgm:chMax val="1"/>
          <dgm:chPref val="1"/>
          <dgm:bulletEnabled val="1"/>
        </dgm:presLayoutVars>
      </dgm:prSet>
      <dgm:spPr/>
      <dgm:t>
        <a:bodyPr/>
        <a:lstStyle/>
        <a:p>
          <a:endParaRPr lang="en-US"/>
        </a:p>
      </dgm:t>
    </dgm:pt>
    <dgm:pt modelId="{271054F7-3DF6-4998-A2D4-D38817E64B06}" type="pres">
      <dgm:prSet presAssocID="{445FA056-1A90-427F-A4EE-985897BC9B75}" presName="Accent4" presStyleCnt="0"/>
      <dgm:spPr/>
    </dgm:pt>
    <dgm:pt modelId="{D7DF1860-B536-452F-87D5-70A0FB362D9C}" type="pres">
      <dgm:prSet presAssocID="{445FA056-1A90-427F-A4EE-985897BC9B75}" presName="Accent" presStyleLbl="node1" presStyleIdx="3" presStyleCnt="7"/>
      <dgm:spPr/>
    </dgm:pt>
    <dgm:pt modelId="{06AAF50A-AB6E-4980-9365-C4C39CFC1A74}" type="pres">
      <dgm:prSet presAssocID="{445FA056-1A90-427F-A4EE-985897BC9B75}" presName="ParentBackground4" presStyleCnt="0"/>
      <dgm:spPr/>
    </dgm:pt>
    <dgm:pt modelId="{EEAC58C8-C9D4-40D1-AD4B-BD0D0709C27A}" type="pres">
      <dgm:prSet presAssocID="{445FA056-1A90-427F-A4EE-985897BC9B75}" presName="ParentBackground" presStyleLbl="fgAcc1" presStyleIdx="3" presStyleCnt="7"/>
      <dgm:spPr/>
      <dgm:t>
        <a:bodyPr/>
        <a:lstStyle/>
        <a:p>
          <a:endParaRPr lang="en-US"/>
        </a:p>
      </dgm:t>
    </dgm:pt>
    <dgm:pt modelId="{F9FDBDB1-C451-4B32-A1CA-C6F235A14D7C}" type="pres">
      <dgm:prSet presAssocID="{445FA056-1A90-427F-A4EE-985897BC9B75}" presName="Parent4" presStyleLbl="revTx" presStyleIdx="0" presStyleCnt="0">
        <dgm:presLayoutVars>
          <dgm:chMax val="1"/>
          <dgm:chPref val="1"/>
          <dgm:bulletEnabled val="1"/>
        </dgm:presLayoutVars>
      </dgm:prSet>
      <dgm:spPr/>
      <dgm:t>
        <a:bodyPr/>
        <a:lstStyle/>
        <a:p>
          <a:endParaRPr lang="en-US"/>
        </a:p>
      </dgm:t>
    </dgm:pt>
    <dgm:pt modelId="{04E91A39-33CD-4BC4-AD4C-A0BA90E65582}" type="pres">
      <dgm:prSet presAssocID="{2BA84BE5-EA8B-4765-8BC0-46A83ECC1B8A}" presName="Accent3" presStyleCnt="0"/>
      <dgm:spPr/>
    </dgm:pt>
    <dgm:pt modelId="{B47AF975-3357-410C-9DA9-BA1F2899DD60}" type="pres">
      <dgm:prSet presAssocID="{2BA84BE5-EA8B-4765-8BC0-46A83ECC1B8A}" presName="Accent" presStyleLbl="node1" presStyleIdx="4" presStyleCnt="7"/>
      <dgm:spPr/>
    </dgm:pt>
    <dgm:pt modelId="{740E9F03-23F8-4BF9-9427-658D356F449F}" type="pres">
      <dgm:prSet presAssocID="{2BA84BE5-EA8B-4765-8BC0-46A83ECC1B8A}" presName="ParentBackground3" presStyleCnt="0"/>
      <dgm:spPr/>
    </dgm:pt>
    <dgm:pt modelId="{F21FF317-3EF3-46E2-BC1C-5391F87B6F2F}" type="pres">
      <dgm:prSet presAssocID="{2BA84BE5-EA8B-4765-8BC0-46A83ECC1B8A}" presName="ParentBackground" presStyleLbl="fgAcc1" presStyleIdx="4" presStyleCnt="7"/>
      <dgm:spPr/>
      <dgm:t>
        <a:bodyPr/>
        <a:lstStyle/>
        <a:p>
          <a:endParaRPr lang="en-US"/>
        </a:p>
      </dgm:t>
    </dgm:pt>
    <dgm:pt modelId="{5176FF2A-F068-4F6C-A46C-1DA7AEB8E9C5}" type="pres">
      <dgm:prSet presAssocID="{2BA84BE5-EA8B-4765-8BC0-46A83ECC1B8A}" presName="Parent3" presStyleLbl="revTx" presStyleIdx="0" presStyleCnt="0">
        <dgm:presLayoutVars>
          <dgm:chMax val="1"/>
          <dgm:chPref val="1"/>
          <dgm:bulletEnabled val="1"/>
        </dgm:presLayoutVars>
      </dgm:prSet>
      <dgm:spPr/>
      <dgm:t>
        <a:bodyPr/>
        <a:lstStyle/>
        <a:p>
          <a:endParaRPr lang="en-US"/>
        </a:p>
      </dgm:t>
    </dgm:pt>
    <dgm:pt modelId="{7E2D7527-6CC8-4FC0-A726-4A9A3398AA70}" type="pres">
      <dgm:prSet presAssocID="{3DF1B8AA-9D5C-41BA-B2A2-ACC77F724540}" presName="Accent2" presStyleCnt="0"/>
      <dgm:spPr/>
    </dgm:pt>
    <dgm:pt modelId="{D114CFFD-1170-4B81-AEB0-355DA6F9F4E9}" type="pres">
      <dgm:prSet presAssocID="{3DF1B8AA-9D5C-41BA-B2A2-ACC77F724540}" presName="Accent" presStyleLbl="node1" presStyleIdx="5" presStyleCnt="7"/>
      <dgm:spPr/>
    </dgm:pt>
    <dgm:pt modelId="{C78049F8-C8C5-418B-98F5-5F82777FBB12}" type="pres">
      <dgm:prSet presAssocID="{3DF1B8AA-9D5C-41BA-B2A2-ACC77F724540}" presName="ParentBackground2" presStyleCnt="0"/>
      <dgm:spPr/>
    </dgm:pt>
    <dgm:pt modelId="{F6B7440B-A04A-44EC-A9CB-EA98B2902740}" type="pres">
      <dgm:prSet presAssocID="{3DF1B8AA-9D5C-41BA-B2A2-ACC77F724540}" presName="ParentBackground" presStyleLbl="fgAcc1" presStyleIdx="5" presStyleCnt="7"/>
      <dgm:spPr/>
      <dgm:t>
        <a:bodyPr/>
        <a:lstStyle/>
        <a:p>
          <a:endParaRPr lang="en-US"/>
        </a:p>
      </dgm:t>
    </dgm:pt>
    <dgm:pt modelId="{106FBF6E-DEC1-4A23-88C3-2B9F0508EE17}" type="pres">
      <dgm:prSet presAssocID="{3DF1B8AA-9D5C-41BA-B2A2-ACC77F724540}" presName="Parent2" presStyleLbl="revTx" presStyleIdx="0" presStyleCnt="0">
        <dgm:presLayoutVars>
          <dgm:chMax val="1"/>
          <dgm:chPref val="1"/>
          <dgm:bulletEnabled val="1"/>
        </dgm:presLayoutVars>
      </dgm:prSet>
      <dgm:spPr/>
      <dgm:t>
        <a:bodyPr/>
        <a:lstStyle/>
        <a:p>
          <a:endParaRPr lang="en-US"/>
        </a:p>
      </dgm:t>
    </dgm:pt>
    <dgm:pt modelId="{C1A5986C-64EF-4228-975E-445841291F9F}" type="pres">
      <dgm:prSet presAssocID="{040AACE7-1C9A-40BC-92A7-9B7310D79164}" presName="Accent1" presStyleCnt="0"/>
      <dgm:spPr/>
    </dgm:pt>
    <dgm:pt modelId="{398375E4-22E1-4A70-B71D-3987829A6FB9}" type="pres">
      <dgm:prSet presAssocID="{040AACE7-1C9A-40BC-92A7-9B7310D79164}" presName="Accent" presStyleLbl="node1" presStyleIdx="6" presStyleCnt="7"/>
      <dgm:spPr/>
    </dgm:pt>
    <dgm:pt modelId="{DC8D7D42-B4F9-4E58-85A3-BF7F9D455E46}" type="pres">
      <dgm:prSet presAssocID="{040AACE7-1C9A-40BC-92A7-9B7310D79164}" presName="ParentBackground1" presStyleCnt="0"/>
      <dgm:spPr/>
    </dgm:pt>
    <dgm:pt modelId="{3C08ACF4-9280-4457-80B9-1A9012AC3D96}" type="pres">
      <dgm:prSet presAssocID="{040AACE7-1C9A-40BC-92A7-9B7310D79164}" presName="ParentBackground" presStyleLbl="fgAcc1" presStyleIdx="6" presStyleCnt="7"/>
      <dgm:spPr/>
      <dgm:t>
        <a:bodyPr/>
        <a:lstStyle/>
        <a:p>
          <a:endParaRPr lang="en-US"/>
        </a:p>
      </dgm:t>
    </dgm:pt>
    <dgm:pt modelId="{A50A3FB5-ED13-4270-9594-97CF00236A41}" type="pres">
      <dgm:prSet presAssocID="{040AACE7-1C9A-40BC-92A7-9B7310D79164}" presName="Parent1" presStyleLbl="revTx" presStyleIdx="0" presStyleCnt="0">
        <dgm:presLayoutVars>
          <dgm:chMax val="1"/>
          <dgm:chPref val="1"/>
          <dgm:bulletEnabled val="1"/>
        </dgm:presLayoutVars>
      </dgm:prSet>
      <dgm:spPr/>
      <dgm:t>
        <a:bodyPr/>
        <a:lstStyle/>
        <a:p>
          <a:endParaRPr lang="en-US"/>
        </a:p>
      </dgm:t>
    </dgm:pt>
  </dgm:ptLst>
  <dgm:cxnLst>
    <dgm:cxn modelId="{E15D456E-0EB2-48A7-8D1B-13541C3E4B46}" type="presOf" srcId="{2BA84BE5-EA8B-4765-8BC0-46A83ECC1B8A}" destId="{F21FF317-3EF3-46E2-BC1C-5391F87B6F2F}" srcOrd="0" destOrd="0" presId="urn:microsoft.com/office/officeart/2011/layout/CircleProcess"/>
    <dgm:cxn modelId="{3F299CBE-592B-40AD-A17F-CAA672F8F2E7}" type="presOf" srcId="{445FA056-1A90-427F-A4EE-985897BC9B75}" destId="{F9FDBDB1-C451-4B32-A1CA-C6F235A14D7C}" srcOrd="1" destOrd="0" presId="urn:microsoft.com/office/officeart/2011/layout/CircleProcess"/>
    <dgm:cxn modelId="{3E3DB9E2-0C44-43C7-B766-F9120A9E9A8D}" type="presOf" srcId="{040AACE7-1C9A-40BC-92A7-9B7310D79164}" destId="{3C08ACF4-9280-4457-80B9-1A9012AC3D96}" srcOrd="0" destOrd="0" presId="urn:microsoft.com/office/officeart/2011/layout/CircleProcess"/>
    <dgm:cxn modelId="{38D5EC9E-B6A7-4CAE-8E4C-AB8A84638350}" type="presOf" srcId="{96A339CC-E910-4C84-BF99-0D20F5B7B8D5}" destId="{7F730725-2DDE-4CB8-957B-9F13D9183D61}" srcOrd="1" destOrd="0" presId="urn:microsoft.com/office/officeart/2011/layout/CircleProcess"/>
    <dgm:cxn modelId="{6358CD18-B44F-45DA-A1A4-CF746D38607C}" type="presOf" srcId="{040AACE7-1C9A-40BC-92A7-9B7310D79164}" destId="{A50A3FB5-ED13-4270-9594-97CF00236A41}" srcOrd="1" destOrd="0" presId="urn:microsoft.com/office/officeart/2011/layout/CircleProcess"/>
    <dgm:cxn modelId="{FAE2D48E-976B-4662-85AA-0448A82FED6B}" type="presOf" srcId="{46175A48-55E3-424F-95B6-16A16559C5EB}" destId="{D3689352-E120-42A4-9824-2233A8207FCC}" srcOrd="1" destOrd="0" presId="urn:microsoft.com/office/officeart/2011/layout/CircleProcess"/>
    <dgm:cxn modelId="{AB4267FA-AB7C-40D4-802E-0DAC25479397}" type="presOf" srcId="{3DF1B8AA-9D5C-41BA-B2A2-ACC77F724540}" destId="{F6B7440B-A04A-44EC-A9CB-EA98B2902740}" srcOrd="0" destOrd="0" presId="urn:microsoft.com/office/officeart/2011/layout/CircleProcess"/>
    <dgm:cxn modelId="{DCD694D8-7ED1-43A1-B36F-56CD34A72CD4}" type="presOf" srcId="{30B776D7-596A-4E25-93EA-4FCBA5F172B2}" destId="{601DCDC6-E629-423A-8FCC-908A08993836}" srcOrd="0" destOrd="0" presId="urn:microsoft.com/office/officeart/2011/layout/CircleProcess"/>
    <dgm:cxn modelId="{B1FD9183-3E53-43BC-BD43-492661762494}" type="presOf" srcId="{6E231F94-266A-4080-AFF5-0B6319C0A071}" destId="{DF0DCAC9-BAFB-48C9-8355-1B47FEE1982E}" srcOrd="0" destOrd="0" presId="urn:microsoft.com/office/officeart/2011/layout/CircleProcess"/>
    <dgm:cxn modelId="{A265F491-A9E4-40C0-A115-17AECE1A978C}" srcId="{30B776D7-596A-4E25-93EA-4FCBA5F172B2}" destId="{445FA056-1A90-427F-A4EE-985897BC9B75}" srcOrd="3" destOrd="0" parTransId="{3A192F5E-C204-470E-8CBB-57AD99514E93}" sibTransId="{45FE5673-2B73-4BC0-AD04-1B8DB1FC675E}"/>
    <dgm:cxn modelId="{6DBD13C5-5788-478A-B868-5868FD84F50A}" srcId="{30B776D7-596A-4E25-93EA-4FCBA5F172B2}" destId="{2BA84BE5-EA8B-4765-8BC0-46A83ECC1B8A}" srcOrd="2" destOrd="0" parTransId="{190A41BE-885C-4C15-B9FF-B52FE8719D44}" sibTransId="{6ECEB0F9-FCB7-4E15-BEC1-9B63BFBC7ED7}"/>
    <dgm:cxn modelId="{1B297225-0D65-4FDB-98DD-155C7378F141}" srcId="{30B776D7-596A-4E25-93EA-4FCBA5F172B2}" destId="{3DF1B8AA-9D5C-41BA-B2A2-ACC77F724540}" srcOrd="1" destOrd="0" parTransId="{FAC3A8F5-0E96-40E7-91AD-4BC44315D504}" sibTransId="{E51911E6-1D32-4272-87C4-99E01BA6F9F4}"/>
    <dgm:cxn modelId="{56F123F6-6979-4F38-8266-96FF0C29EB92}" type="presOf" srcId="{445FA056-1A90-427F-A4EE-985897BC9B75}" destId="{EEAC58C8-C9D4-40D1-AD4B-BD0D0709C27A}" srcOrd="0" destOrd="0" presId="urn:microsoft.com/office/officeart/2011/layout/CircleProcess"/>
    <dgm:cxn modelId="{6CDCA628-728B-45E5-8486-7ADDE3E2D36A}" type="presOf" srcId="{2BA84BE5-EA8B-4765-8BC0-46A83ECC1B8A}" destId="{5176FF2A-F068-4F6C-A46C-1DA7AEB8E9C5}" srcOrd="1" destOrd="0" presId="urn:microsoft.com/office/officeart/2011/layout/CircleProcess"/>
    <dgm:cxn modelId="{E0448D85-D7A6-4B0A-8572-C7B7A9957515}" srcId="{30B776D7-596A-4E25-93EA-4FCBA5F172B2}" destId="{6E231F94-266A-4080-AFF5-0B6319C0A071}" srcOrd="6" destOrd="0" parTransId="{5E460ED0-6130-4760-B978-4AA9FFE0C0F6}" sibTransId="{073804FD-5CBD-44E6-8D54-657E73B04EED}"/>
    <dgm:cxn modelId="{B254055B-B9D3-4B09-8A92-ABB207AD31BF}" srcId="{30B776D7-596A-4E25-93EA-4FCBA5F172B2}" destId="{46175A48-55E3-424F-95B6-16A16559C5EB}" srcOrd="4" destOrd="0" parTransId="{220F5271-2FF8-4689-9FF7-9A688CF5FCB9}" sibTransId="{FB55C131-28D7-4DF8-B09F-D47B95C5B8F4}"/>
    <dgm:cxn modelId="{7493EC43-1571-426E-8A1C-D527A8D823CA}" type="presOf" srcId="{96A339CC-E910-4C84-BF99-0D20F5B7B8D5}" destId="{1124A4FC-ACD9-4BC6-B0D2-4311A5B09B60}" srcOrd="0" destOrd="0" presId="urn:microsoft.com/office/officeart/2011/layout/CircleProcess"/>
    <dgm:cxn modelId="{448BFB19-173B-4E60-ACF7-2BB6F7279A0A}" srcId="{30B776D7-596A-4E25-93EA-4FCBA5F172B2}" destId="{040AACE7-1C9A-40BC-92A7-9B7310D79164}" srcOrd="0" destOrd="0" parTransId="{7A214775-0961-4F01-BECE-4BA8ED0E99E4}" sibTransId="{FD6EC515-59E9-4682-9180-BDA51D846A45}"/>
    <dgm:cxn modelId="{7307EB38-8EE9-499C-83E8-60DB0A820AB2}" type="presOf" srcId="{46175A48-55E3-424F-95B6-16A16559C5EB}" destId="{4173AC05-86A7-45BB-8D85-CA5C91163545}" srcOrd="0" destOrd="0" presId="urn:microsoft.com/office/officeart/2011/layout/CircleProcess"/>
    <dgm:cxn modelId="{F7BB74B1-F918-40FD-B7E7-76D3ED771E63}" type="presOf" srcId="{6E231F94-266A-4080-AFF5-0B6319C0A071}" destId="{20E979C4-5C73-4C0B-B8FF-7BFDFADFBB57}" srcOrd="1" destOrd="0" presId="urn:microsoft.com/office/officeart/2011/layout/CircleProcess"/>
    <dgm:cxn modelId="{08940CF8-E31C-4A5C-8781-32ED0950D04C}" srcId="{30B776D7-596A-4E25-93EA-4FCBA5F172B2}" destId="{96A339CC-E910-4C84-BF99-0D20F5B7B8D5}" srcOrd="5" destOrd="0" parTransId="{02295946-BE0F-4336-89E8-553B8D970302}" sibTransId="{1E9158B3-E85C-49E2-A5F4-9FD49B1862DC}"/>
    <dgm:cxn modelId="{0B8E6BB7-DC9A-4E4C-9B0B-177A91D85D50}" type="presOf" srcId="{3DF1B8AA-9D5C-41BA-B2A2-ACC77F724540}" destId="{106FBF6E-DEC1-4A23-88C3-2B9F0508EE17}" srcOrd="1" destOrd="0" presId="urn:microsoft.com/office/officeart/2011/layout/CircleProcess"/>
    <dgm:cxn modelId="{BFE7E733-A431-4B16-B0E5-6E7E4E255269}" type="presParOf" srcId="{601DCDC6-E629-423A-8FCC-908A08993836}" destId="{39A94AFE-4633-4512-AF3B-9D13D0D4AE6E}" srcOrd="0" destOrd="0" presId="urn:microsoft.com/office/officeart/2011/layout/CircleProcess"/>
    <dgm:cxn modelId="{DAB453EA-FD62-4C1B-9CA4-0959B62AB2BE}" type="presParOf" srcId="{39A94AFE-4633-4512-AF3B-9D13D0D4AE6E}" destId="{50F9D44F-2CE1-4D4F-985B-80345427657F}" srcOrd="0" destOrd="0" presId="urn:microsoft.com/office/officeart/2011/layout/CircleProcess"/>
    <dgm:cxn modelId="{897A3745-1252-4CAC-8812-7ED933FA0F5B}" type="presParOf" srcId="{601DCDC6-E629-423A-8FCC-908A08993836}" destId="{079AA83F-D8D6-4B0A-B411-D8194892FD4A}" srcOrd="1" destOrd="0" presId="urn:microsoft.com/office/officeart/2011/layout/CircleProcess"/>
    <dgm:cxn modelId="{08B7C88A-DAF7-4E44-B7FA-4604770AA9B4}" type="presParOf" srcId="{079AA83F-D8D6-4B0A-B411-D8194892FD4A}" destId="{DF0DCAC9-BAFB-48C9-8355-1B47FEE1982E}" srcOrd="0" destOrd="0" presId="urn:microsoft.com/office/officeart/2011/layout/CircleProcess"/>
    <dgm:cxn modelId="{5307FC25-5650-410B-A3BB-8EEC43F05E6A}" type="presParOf" srcId="{601DCDC6-E629-423A-8FCC-908A08993836}" destId="{20E979C4-5C73-4C0B-B8FF-7BFDFADFBB57}" srcOrd="2" destOrd="0" presId="urn:microsoft.com/office/officeart/2011/layout/CircleProcess"/>
    <dgm:cxn modelId="{55274B58-6891-45BA-97F0-90680335C789}" type="presParOf" srcId="{601DCDC6-E629-423A-8FCC-908A08993836}" destId="{F82777C6-3AB8-462E-843D-E39DEA8A55B2}" srcOrd="3" destOrd="0" presId="urn:microsoft.com/office/officeart/2011/layout/CircleProcess"/>
    <dgm:cxn modelId="{BD17702B-AB8B-4C61-B7BB-42D1AF2B67E5}" type="presParOf" srcId="{F82777C6-3AB8-462E-843D-E39DEA8A55B2}" destId="{AAB52548-9C0B-4A4E-9AB9-6EB50A8F3D67}" srcOrd="0" destOrd="0" presId="urn:microsoft.com/office/officeart/2011/layout/CircleProcess"/>
    <dgm:cxn modelId="{ABA41B89-21C8-4BC6-BDBA-8E18798A9872}" type="presParOf" srcId="{601DCDC6-E629-423A-8FCC-908A08993836}" destId="{33DF1B2A-1918-4288-B3B0-8B40A516E654}" srcOrd="4" destOrd="0" presId="urn:microsoft.com/office/officeart/2011/layout/CircleProcess"/>
    <dgm:cxn modelId="{A69EF6D2-BDB4-4E34-AA3C-817F95ECBAB0}" type="presParOf" srcId="{33DF1B2A-1918-4288-B3B0-8B40A516E654}" destId="{1124A4FC-ACD9-4BC6-B0D2-4311A5B09B60}" srcOrd="0" destOrd="0" presId="urn:microsoft.com/office/officeart/2011/layout/CircleProcess"/>
    <dgm:cxn modelId="{FD4D8E93-7500-48A8-999F-4B6EF53DE249}" type="presParOf" srcId="{601DCDC6-E629-423A-8FCC-908A08993836}" destId="{7F730725-2DDE-4CB8-957B-9F13D9183D61}" srcOrd="5" destOrd="0" presId="urn:microsoft.com/office/officeart/2011/layout/CircleProcess"/>
    <dgm:cxn modelId="{160E0299-0C0C-4D43-AEFB-7CE866F371BA}" type="presParOf" srcId="{601DCDC6-E629-423A-8FCC-908A08993836}" destId="{D344F9BE-56D8-4AA0-8786-33EB096003AC}" srcOrd="6" destOrd="0" presId="urn:microsoft.com/office/officeart/2011/layout/CircleProcess"/>
    <dgm:cxn modelId="{45FB274C-CBF1-4876-BE2C-71D0BDE6AC1D}" type="presParOf" srcId="{D344F9BE-56D8-4AA0-8786-33EB096003AC}" destId="{925FF141-43D4-4DD6-8DCB-90397D5F711E}" srcOrd="0" destOrd="0" presId="urn:microsoft.com/office/officeart/2011/layout/CircleProcess"/>
    <dgm:cxn modelId="{9F77408D-3321-4552-80F9-F3DB019A22B9}" type="presParOf" srcId="{601DCDC6-E629-423A-8FCC-908A08993836}" destId="{490C4340-0263-4A8F-89B1-0A9CE049AB3F}" srcOrd="7" destOrd="0" presId="urn:microsoft.com/office/officeart/2011/layout/CircleProcess"/>
    <dgm:cxn modelId="{97084FB4-73B0-4E6F-9AB6-1AEF76688CF5}" type="presParOf" srcId="{490C4340-0263-4A8F-89B1-0A9CE049AB3F}" destId="{4173AC05-86A7-45BB-8D85-CA5C91163545}" srcOrd="0" destOrd="0" presId="urn:microsoft.com/office/officeart/2011/layout/CircleProcess"/>
    <dgm:cxn modelId="{5CCE7866-85DE-4819-B9C2-584B8C6BD7A8}" type="presParOf" srcId="{601DCDC6-E629-423A-8FCC-908A08993836}" destId="{D3689352-E120-42A4-9824-2233A8207FCC}" srcOrd="8" destOrd="0" presId="urn:microsoft.com/office/officeart/2011/layout/CircleProcess"/>
    <dgm:cxn modelId="{52F07EEC-266E-4511-BBC3-AC4654357866}" type="presParOf" srcId="{601DCDC6-E629-423A-8FCC-908A08993836}" destId="{271054F7-3DF6-4998-A2D4-D38817E64B06}" srcOrd="9" destOrd="0" presId="urn:microsoft.com/office/officeart/2011/layout/CircleProcess"/>
    <dgm:cxn modelId="{3E4B93ED-5919-40DC-A706-910D8CB0BF29}" type="presParOf" srcId="{271054F7-3DF6-4998-A2D4-D38817E64B06}" destId="{D7DF1860-B536-452F-87D5-70A0FB362D9C}" srcOrd="0" destOrd="0" presId="urn:microsoft.com/office/officeart/2011/layout/CircleProcess"/>
    <dgm:cxn modelId="{D48C783A-811F-45AD-A47E-0AD9560D54A5}" type="presParOf" srcId="{601DCDC6-E629-423A-8FCC-908A08993836}" destId="{06AAF50A-AB6E-4980-9365-C4C39CFC1A74}" srcOrd="10" destOrd="0" presId="urn:microsoft.com/office/officeart/2011/layout/CircleProcess"/>
    <dgm:cxn modelId="{8A80823A-EB25-4798-BB22-BD1804E744F0}" type="presParOf" srcId="{06AAF50A-AB6E-4980-9365-C4C39CFC1A74}" destId="{EEAC58C8-C9D4-40D1-AD4B-BD0D0709C27A}" srcOrd="0" destOrd="0" presId="urn:microsoft.com/office/officeart/2011/layout/CircleProcess"/>
    <dgm:cxn modelId="{0254846F-73D3-42A3-A87C-8340ED5D2100}" type="presParOf" srcId="{601DCDC6-E629-423A-8FCC-908A08993836}" destId="{F9FDBDB1-C451-4B32-A1CA-C6F235A14D7C}" srcOrd="11" destOrd="0" presId="urn:microsoft.com/office/officeart/2011/layout/CircleProcess"/>
    <dgm:cxn modelId="{3FB98052-C6FC-42AB-8106-B2B87B58731A}" type="presParOf" srcId="{601DCDC6-E629-423A-8FCC-908A08993836}" destId="{04E91A39-33CD-4BC4-AD4C-A0BA90E65582}" srcOrd="12" destOrd="0" presId="urn:microsoft.com/office/officeart/2011/layout/CircleProcess"/>
    <dgm:cxn modelId="{CB7E2323-E4F6-4113-8B70-BB103DB3C957}" type="presParOf" srcId="{04E91A39-33CD-4BC4-AD4C-A0BA90E65582}" destId="{B47AF975-3357-410C-9DA9-BA1F2899DD60}" srcOrd="0" destOrd="0" presId="urn:microsoft.com/office/officeart/2011/layout/CircleProcess"/>
    <dgm:cxn modelId="{369DC420-1B64-47B1-A46C-29B67E53DEFD}" type="presParOf" srcId="{601DCDC6-E629-423A-8FCC-908A08993836}" destId="{740E9F03-23F8-4BF9-9427-658D356F449F}" srcOrd="13" destOrd="0" presId="urn:microsoft.com/office/officeart/2011/layout/CircleProcess"/>
    <dgm:cxn modelId="{0CF9D747-C4F9-4C66-9308-3346E7B48C0A}" type="presParOf" srcId="{740E9F03-23F8-4BF9-9427-658D356F449F}" destId="{F21FF317-3EF3-46E2-BC1C-5391F87B6F2F}" srcOrd="0" destOrd="0" presId="urn:microsoft.com/office/officeart/2011/layout/CircleProcess"/>
    <dgm:cxn modelId="{00B29B69-C1FB-46F4-9C1D-C3F38EB898F2}" type="presParOf" srcId="{601DCDC6-E629-423A-8FCC-908A08993836}" destId="{5176FF2A-F068-4F6C-A46C-1DA7AEB8E9C5}" srcOrd="14" destOrd="0" presId="urn:microsoft.com/office/officeart/2011/layout/CircleProcess"/>
    <dgm:cxn modelId="{0C3A38B6-7100-441D-B889-EAB1848870CC}" type="presParOf" srcId="{601DCDC6-E629-423A-8FCC-908A08993836}" destId="{7E2D7527-6CC8-4FC0-A726-4A9A3398AA70}" srcOrd="15" destOrd="0" presId="urn:microsoft.com/office/officeart/2011/layout/CircleProcess"/>
    <dgm:cxn modelId="{C1675922-EA2D-4A46-BF8E-82D5037BDE13}" type="presParOf" srcId="{7E2D7527-6CC8-4FC0-A726-4A9A3398AA70}" destId="{D114CFFD-1170-4B81-AEB0-355DA6F9F4E9}" srcOrd="0" destOrd="0" presId="urn:microsoft.com/office/officeart/2011/layout/CircleProcess"/>
    <dgm:cxn modelId="{9D6EE168-DC24-4992-8A09-C0F9A9B5F6A4}" type="presParOf" srcId="{601DCDC6-E629-423A-8FCC-908A08993836}" destId="{C78049F8-C8C5-418B-98F5-5F82777FBB12}" srcOrd="16" destOrd="0" presId="urn:microsoft.com/office/officeart/2011/layout/CircleProcess"/>
    <dgm:cxn modelId="{A1959498-F8C5-4B2D-BCDD-96D925BB7639}" type="presParOf" srcId="{C78049F8-C8C5-418B-98F5-5F82777FBB12}" destId="{F6B7440B-A04A-44EC-A9CB-EA98B2902740}" srcOrd="0" destOrd="0" presId="urn:microsoft.com/office/officeart/2011/layout/CircleProcess"/>
    <dgm:cxn modelId="{AB409097-88AC-4FAE-B12C-3B2096E43995}" type="presParOf" srcId="{601DCDC6-E629-423A-8FCC-908A08993836}" destId="{106FBF6E-DEC1-4A23-88C3-2B9F0508EE17}" srcOrd="17" destOrd="0" presId="urn:microsoft.com/office/officeart/2011/layout/CircleProcess"/>
    <dgm:cxn modelId="{853B922D-3A28-424C-899F-BE57AE3C4419}" type="presParOf" srcId="{601DCDC6-E629-423A-8FCC-908A08993836}" destId="{C1A5986C-64EF-4228-975E-445841291F9F}" srcOrd="18" destOrd="0" presId="urn:microsoft.com/office/officeart/2011/layout/CircleProcess"/>
    <dgm:cxn modelId="{CF7B0262-2853-4C02-80AE-FBC338ED4AA2}" type="presParOf" srcId="{C1A5986C-64EF-4228-975E-445841291F9F}" destId="{398375E4-22E1-4A70-B71D-3987829A6FB9}" srcOrd="0" destOrd="0" presId="urn:microsoft.com/office/officeart/2011/layout/CircleProcess"/>
    <dgm:cxn modelId="{8C42E464-68BD-42CE-BADE-52EE8FE51E07}" type="presParOf" srcId="{601DCDC6-E629-423A-8FCC-908A08993836}" destId="{DC8D7D42-B4F9-4E58-85A3-BF7F9D455E46}" srcOrd="19" destOrd="0" presId="urn:microsoft.com/office/officeart/2011/layout/CircleProcess"/>
    <dgm:cxn modelId="{594B454C-15CE-46E1-A1F3-B5A391314A36}" type="presParOf" srcId="{DC8D7D42-B4F9-4E58-85A3-BF7F9D455E46}" destId="{3C08ACF4-9280-4457-80B9-1A9012AC3D96}" srcOrd="0" destOrd="0" presId="urn:microsoft.com/office/officeart/2011/layout/CircleProcess"/>
    <dgm:cxn modelId="{087D80DF-DE40-4EB5-B4D0-EB5C4BA3BFEE}" type="presParOf" srcId="{601DCDC6-E629-423A-8FCC-908A08993836}" destId="{A50A3FB5-ED13-4270-9594-97CF00236A41}" srcOrd="20"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8B2741-BFCD-440C-A44C-20DFC0DDF4F4}"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06F2A0BA-4416-418A-ADA7-C5EF62553E3F}">
      <dgm:prSet phldrT="[Text]"/>
      <dgm:spPr/>
      <dgm:t>
        <a:bodyPr/>
        <a:lstStyle/>
        <a:p>
          <a:r>
            <a:rPr lang="en-US" dirty="0"/>
            <a:t>1</a:t>
          </a:r>
        </a:p>
      </dgm:t>
    </dgm:pt>
    <dgm:pt modelId="{62F0EFEC-4292-496E-B26E-26F6918E1E17}" type="parTrans" cxnId="{7C3C0698-AEF8-4690-BE04-00C5DCB3C743}">
      <dgm:prSet/>
      <dgm:spPr/>
      <dgm:t>
        <a:bodyPr/>
        <a:lstStyle/>
        <a:p>
          <a:endParaRPr lang="en-US"/>
        </a:p>
      </dgm:t>
    </dgm:pt>
    <dgm:pt modelId="{0CCD4F6A-435C-4C60-8FFA-F89A945F462A}" type="sibTrans" cxnId="{7C3C0698-AEF8-4690-BE04-00C5DCB3C743}">
      <dgm:prSet/>
      <dgm:spPr/>
      <dgm:t>
        <a:bodyPr/>
        <a:lstStyle/>
        <a:p>
          <a:endParaRPr lang="en-US"/>
        </a:p>
      </dgm:t>
    </dgm:pt>
    <dgm:pt modelId="{B87C8844-248F-44FC-A493-5D6FEED94C93}">
      <dgm:prSet phldrT="[Text]" custT="1"/>
      <dgm:spPr/>
      <dgm:t>
        <a:bodyPr/>
        <a:lstStyle/>
        <a:p>
          <a:pPr>
            <a:buNone/>
          </a:pPr>
          <a:r>
            <a:rPr lang="vi-VN" sz="2800" b="0" i="1" dirty="0"/>
            <a:t>1.6.1. Định hướng đánh giá kết quả giáo dục theo Chương trình GDPT 2018 </a:t>
          </a:r>
          <a:endParaRPr lang="en-US" sz="2800" b="0" i="1" dirty="0"/>
        </a:p>
      </dgm:t>
    </dgm:pt>
    <dgm:pt modelId="{AA106665-51DC-46FA-9423-438A15414899}" type="parTrans" cxnId="{0C22405A-B85C-4960-AEE5-8F04D1A58815}">
      <dgm:prSet/>
      <dgm:spPr/>
      <dgm:t>
        <a:bodyPr/>
        <a:lstStyle/>
        <a:p>
          <a:endParaRPr lang="en-US"/>
        </a:p>
      </dgm:t>
    </dgm:pt>
    <dgm:pt modelId="{30AFB64D-727B-42C6-86AF-CD9E13FC19C9}" type="sibTrans" cxnId="{0C22405A-B85C-4960-AEE5-8F04D1A58815}">
      <dgm:prSet/>
      <dgm:spPr/>
      <dgm:t>
        <a:bodyPr/>
        <a:lstStyle/>
        <a:p>
          <a:endParaRPr lang="en-US"/>
        </a:p>
      </dgm:t>
    </dgm:pt>
    <dgm:pt modelId="{96F8008C-9969-4393-B08D-AC1ABC198F5A}">
      <dgm:prSet phldrT="[Text]"/>
      <dgm:spPr>
        <a:solidFill>
          <a:schemeClr val="accent1">
            <a:lumMod val="60000"/>
            <a:lumOff val="40000"/>
          </a:schemeClr>
        </a:solidFill>
      </dgm:spPr>
      <dgm:t>
        <a:bodyPr/>
        <a:lstStyle/>
        <a:p>
          <a:r>
            <a:rPr lang="en-US" dirty="0"/>
            <a:t>2</a:t>
          </a:r>
        </a:p>
      </dgm:t>
    </dgm:pt>
    <dgm:pt modelId="{8C73BE32-0F2E-404A-A93A-087972D96CDA}" type="parTrans" cxnId="{CA8C93F2-8E0D-4933-89DD-117B43A3DAC9}">
      <dgm:prSet/>
      <dgm:spPr/>
      <dgm:t>
        <a:bodyPr/>
        <a:lstStyle/>
        <a:p>
          <a:endParaRPr lang="en-US"/>
        </a:p>
      </dgm:t>
    </dgm:pt>
    <dgm:pt modelId="{A52165AE-73BB-4B48-8830-F08385218F9E}" type="sibTrans" cxnId="{CA8C93F2-8E0D-4933-89DD-117B43A3DAC9}">
      <dgm:prSet/>
      <dgm:spPr/>
      <dgm:t>
        <a:bodyPr/>
        <a:lstStyle/>
        <a:p>
          <a:endParaRPr lang="en-US"/>
        </a:p>
      </dgm:t>
    </dgm:pt>
    <dgm:pt modelId="{1D82903E-DF58-4D17-811F-79A03F2B8C05}">
      <dgm:prSet phldrT="[Text]" custT="1"/>
      <dgm:spPr/>
      <dgm:t>
        <a:bodyPr/>
        <a:lstStyle/>
        <a:p>
          <a:pPr>
            <a:buFontTx/>
            <a:buNone/>
          </a:pPr>
          <a:r>
            <a:rPr lang="vi-VN" sz="2800" b="0" i="1" dirty="0"/>
            <a:t>1.6.2. Định hướng đánh giá kết quả giáo dục trong dạy học môn Ngữ văn </a:t>
          </a:r>
          <a:endParaRPr lang="en-US" sz="2800" b="0" i="1" dirty="0"/>
        </a:p>
      </dgm:t>
    </dgm:pt>
    <dgm:pt modelId="{1A059283-06B8-4BDC-9E73-F1974591199E}" type="parTrans" cxnId="{89E4E5C8-78A3-4CB7-B967-A4D3AA1D8872}">
      <dgm:prSet/>
      <dgm:spPr/>
      <dgm:t>
        <a:bodyPr/>
        <a:lstStyle/>
        <a:p>
          <a:endParaRPr lang="en-US"/>
        </a:p>
      </dgm:t>
    </dgm:pt>
    <dgm:pt modelId="{98A96734-5A68-417A-A8F4-E7ECCF76A775}" type="sibTrans" cxnId="{89E4E5C8-78A3-4CB7-B967-A4D3AA1D8872}">
      <dgm:prSet/>
      <dgm:spPr/>
      <dgm:t>
        <a:bodyPr/>
        <a:lstStyle/>
        <a:p>
          <a:endParaRPr lang="en-US"/>
        </a:p>
      </dgm:t>
    </dgm:pt>
    <dgm:pt modelId="{62F76E2A-A919-41F4-A0FE-3A7AD6C750FC}" type="pres">
      <dgm:prSet presAssocID="{DD8B2741-BFCD-440C-A44C-20DFC0DDF4F4}" presName="linearFlow" presStyleCnt="0">
        <dgm:presLayoutVars>
          <dgm:dir/>
          <dgm:animLvl val="lvl"/>
          <dgm:resizeHandles val="exact"/>
        </dgm:presLayoutVars>
      </dgm:prSet>
      <dgm:spPr/>
      <dgm:t>
        <a:bodyPr/>
        <a:lstStyle/>
        <a:p>
          <a:endParaRPr lang="en-US"/>
        </a:p>
      </dgm:t>
    </dgm:pt>
    <dgm:pt modelId="{B115E81C-95C6-4112-97B3-F3B2E2BDBD06}" type="pres">
      <dgm:prSet presAssocID="{06F2A0BA-4416-418A-ADA7-C5EF62553E3F}" presName="composite" presStyleCnt="0"/>
      <dgm:spPr/>
    </dgm:pt>
    <dgm:pt modelId="{C3D72A36-5AB7-494F-9C30-92B7667A8441}" type="pres">
      <dgm:prSet presAssocID="{06F2A0BA-4416-418A-ADA7-C5EF62553E3F}" presName="parentText" presStyleLbl="alignNode1" presStyleIdx="0" presStyleCnt="2">
        <dgm:presLayoutVars>
          <dgm:chMax val="1"/>
          <dgm:bulletEnabled val="1"/>
        </dgm:presLayoutVars>
      </dgm:prSet>
      <dgm:spPr/>
      <dgm:t>
        <a:bodyPr/>
        <a:lstStyle/>
        <a:p>
          <a:endParaRPr lang="en-US"/>
        </a:p>
      </dgm:t>
    </dgm:pt>
    <dgm:pt modelId="{24FEE39C-20A5-48E2-98F0-4939885F8723}" type="pres">
      <dgm:prSet presAssocID="{06F2A0BA-4416-418A-ADA7-C5EF62553E3F}" presName="descendantText" presStyleLbl="alignAcc1" presStyleIdx="0" presStyleCnt="2" custScaleX="98785" custScaleY="100000" custLinFactNeighborX="-1389" custLinFactNeighborY="-4374">
        <dgm:presLayoutVars>
          <dgm:bulletEnabled val="1"/>
        </dgm:presLayoutVars>
      </dgm:prSet>
      <dgm:spPr/>
      <dgm:t>
        <a:bodyPr/>
        <a:lstStyle/>
        <a:p>
          <a:endParaRPr lang="en-US"/>
        </a:p>
      </dgm:t>
    </dgm:pt>
    <dgm:pt modelId="{0854D3C4-C45B-43A1-B1BE-B015F8095EE2}" type="pres">
      <dgm:prSet presAssocID="{0CCD4F6A-435C-4C60-8FFA-F89A945F462A}" presName="sp" presStyleCnt="0"/>
      <dgm:spPr/>
    </dgm:pt>
    <dgm:pt modelId="{5F3BE62A-EFEF-4F5D-825D-10232F083304}" type="pres">
      <dgm:prSet presAssocID="{96F8008C-9969-4393-B08D-AC1ABC198F5A}" presName="composite" presStyleCnt="0"/>
      <dgm:spPr/>
    </dgm:pt>
    <dgm:pt modelId="{B147FE10-ED15-45BD-B3A4-C3281EF2E0B1}" type="pres">
      <dgm:prSet presAssocID="{96F8008C-9969-4393-B08D-AC1ABC198F5A}" presName="parentText" presStyleLbl="alignNode1" presStyleIdx="1" presStyleCnt="2">
        <dgm:presLayoutVars>
          <dgm:chMax val="1"/>
          <dgm:bulletEnabled val="1"/>
        </dgm:presLayoutVars>
      </dgm:prSet>
      <dgm:spPr/>
      <dgm:t>
        <a:bodyPr/>
        <a:lstStyle/>
        <a:p>
          <a:endParaRPr lang="en-US"/>
        </a:p>
      </dgm:t>
    </dgm:pt>
    <dgm:pt modelId="{33468D8F-A36C-4F9A-9FE6-B5F243E175F1}" type="pres">
      <dgm:prSet presAssocID="{96F8008C-9969-4393-B08D-AC1ABC198F5A}" presName="descendantText" presStyleLbl="alignAcc1" presStyleIdx="1" presStyleCnt="2">
        <dgm:presLayoutVars>
          <dgm:bulletEnabled val="1"/>
        </dgm:presLayoutVars>
      </dgm:prSet>
      <dgm:spPr/>
      <dgm:t>
        <a:bodyPr/>
        <a:lstStyle/>
        <a:p>
          <a:endParaRPr lang="en-US"/>
        </a:p>
      </dgm:t>
    </dgm:pt>
  </dgm:ptLst>
  <dgm:cxnLst>
    <dgm:cxn modelId="{CA8C93F2-8E0D-4933-89DD-117B43A3DAC9}" srcId="{DD8B2741-BFCD-440C-A44C-20DFC0DDF4F4}" destId="{96F8008C-9969-4393-B08D-AC1ABC198F5A}" srcOrd="1" destOrd="0" parTransId="{8C73BE32-0F2E-404A-A93A-087972D96CDA}" sibTransId="{A52165AE-73BB-4B48-8830-F08385218F9E}"/>
    <dgm:cxn modelId="{D3FED5A1-20DC-4ECA-8B49-A1A0B6F1CFCD}" type="presOf" srcId="{06F2A0BA-4416-418A-ADA7-C5EF62553E3F}" destId="{C3D72A36-5AB7-494F-9C30-92B7667A8441}" srcOrd="0" destOrd="0" presId="urn:microsoft.com/office/officeart/2005/8/layout/chevron2"/>
    <dgm:cxn modelId="{7C3C0698-AEF8-4690-BE04-00C5DCB3C743}" srcId="{DD8B2741-BFCD-440C-A44C-20DFC0DDF4F4}" destId="{06F2A0BA-4416-418A-ADA7-C5EF62553E3F}" srcOrd="0" destOrd="0" parTransId="{62F0EFEC-4292-496E-B26E-26F6918E1E17}" sibTransId="{0CCD4F6A-435C-4C60-8FFA-F89A945F462A}"/>
    <dgm:cxn modelId="{89E4E5C8-78A3-4CB7-B967-A4D3AA1D8872}" srcId="{96F8008C-9969-4393-B08D-AC1ABC198F5A}" destId="{1D82903E-DF58-4D17-811F-79A03F2B8C05}" srcOrd="0" destOrd="0" parTransId="{1A059283-06B8-4BDC-9E73-F1974591199E}" sibTransId="{98A96734-5A68-417A-A8F4-E7ECCF76A775}"/>
    <dgm:cxn modelId="{5F9E79E2-A4C7-4F1A-A790-163B4482414E}" type="presOf" srcId="{B87C8844-248F-44FC-A493-5D6FEED94C93}" destId="{24FEE39C-20A5-48E2-98F0-4939885F8723}" srcOrd="0" destOrd="0" presId="urn:microsoft.com/office/officeart/2005/8/layout/chevron2"/>
    <dgm:cxn modelId="{0C22405A-B85C-4960-AEE5-8F04D1A58815}" srcId="{06F2A0BA-4416-418A-ADA7-C5EF62553E3F}" destId="{B87C8844-248F-44FC-A493-5D6FEED94C93}" srcOrd="0" destOrd="0" parTransId="{AA106665-51DC-46FA-9423-438A15414899}" sibTransId="{30AFB64D-727B-42C6-86AF-CD9E13FC19C9}"/>
    <dgm:cxn modelId="{CC99BB0A-AA60-4D03-8E2E-C4368988EFAA}" type="presOf" srcId="{96F8008C-9969-4393-B08D-AC1ABC198F5A}" destId="{B147FE10-ED15-45BD-B3A4-C3281EF2E0B1}" srcOrd="0" destOrd="0" presId="urn:microsoft.com/office/officeart/2005/8/layout/chevron2"/>
    <dgm:cxn modelId="{281169FA-007D-47BA-A90C-FA1C60E725A8}" type="presOf" srcId="{1D82903E-DF58-4D17-811F-79A03F2B8C05}" destId="{33468D8F-A36C-4F9A-9FE6-B5F243E175F1}" srcOrd="0" destOrd="0" presId="urn:microsoft.com/office/officeart/2005/8/layout/chevron2"/>
    <dgm:cxn modelId="{73873542-AF9E-4F80-8B00-69CF29012CC0}" type="presOf" srcId="{DD8B2741-BFCD-440C-A44C-20DFC0DDF4F4}" destId="{62F76E2A-A919-41F4-A0FE-3A7AD6C750FC}" srcOrd="0" destOrd="0" presId="urn:microsoft.com/office/officeart/2005/8/layout/chevron2"/>
    <dgm:cxn modelId="{B5359654-2031-4C41-BC87-6C4B508BFFFE}" type="presParOf" srcId="{62F76E2A-A919-41F4-A0FE-3A7AD6C750FC}" destId="{B115E81C-95C6-4112-97B3-F3B2E2BDBD06}" srcOrd="0" destOrd="0" presId="urn:microsoft.com/office/officeart/2005/8/layout/chevron2"/>
    <dgm:cxn modelId="{B6921716-5C6A-49D8-A601-7524BD39D2CC}" type="presParOf" srcId="{B115E81C-95C6-4112-97B3-F3B2E2BDBD06}" destId="{C3D72A36-5AB7-494F-9C30-92B7667A8441}" srcOrd="0" destOrd="0" presId="urn:microsoft.com/office/officeart/2005/8/layout/chevron2"/>
    <dgm:cxn modelId="{D7007D2F-F684-479F-9927-998E2E87B078}" type="presParOf" srcId="{B115E81C-95C6-4112-97B3-F3B2E2BDBD06}" destId="{24FEE39C-20A5-48E2-98F0-4939885F8723}" srcOrd="1" destOrd="0" presId="urn:microsoft.com/office/officeart/2005/8/layout/chevron2"/>
    <dgm:cxn modelId="{9492BB2D-1AAD-4210-96BD-076C12F72355}" type="presParOf" srcId="{62F76E2A-A919-41F4-A0FE-3A7AD6C750FC}" destId="{0854D3C4-C45B-43A1-B1BE-B015F8095EE2}" srcOrd="1" destOrd="0" presId="urn:microsoft.com/office/officeart/2005/8/layout/chevron2"/>
    <dgm:cxn modelId="{EF4D34BB-D1A4-4F98-B480-B06D2D137EC7}" type="presParOf" srcId="{62F76E2A-A919-41F4-A0FE-3A7AD6C750FC}" destId="{5F3BE62A-EFEF-4F5D-825D-10232F083304}" srcOrd="2" destOrd="0" presId="urn:microsoft.com/office/officeart/2005/8/layout/chevron2"/>
    <dgm:cxn modelId="{AC12A083-A9E6-4B7C-8F75-4C34F8307604}" type="presParOf" srcId="{5F3BE62A-EFEF-4F5D-825D-10232F083304}" destId="{B147FE10-ED15-45BD-B3A4-C3281EF2E0B1}" srcOrd="0" destOrd="0" presId="urn:microsoft.com/office/officeart/2005/8/layout/chevron2"/>
    <dgm:cxn modelId="{EFCCF884-53AA-4BA0-A0D5-EFAFE4972D96}" type="presParOf" srcId="{5F3BE62A-EFEF-4F5D-825D-10232F083304}" destId="{33468D8F-A36C-4F9A-9FE6-B5F243E175F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5A6EF-AE1C-4642-B67C-3078CE352451}">
      <dsp:nvSpPr>
        <dsp:cNvPr id="0" name=""/>
        <dsp:cNvSpPr/>
      </dsp:nvSpPr>
      <dsp:spPr>
        <a:xfrm rot="5400000">
          <a:off x="-218234" y="221887"/>
          <a:ext cx="1454894" cy="1018425"/>
        </a:xfrm>
        <a:prstGeom prst="chevron">
          <a:avLst/>
        </a:prstGeom>
        <a:solidFill>
          <a:schemeClr val="tx2"/>
        </a:solidFill>
        <a:ln w="25400" cap="flat" cmpd="sng" algn="ctr">
          <a:solidFill>
            <a:srgbClr val="00206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ts val="0"/>
            </a:spcAft>
          </a:pPr>
          <a:endParaRPr lang="en-US" sz="1400" b="1" kern="1200">
            <a:solidFill>
              <a:schemeClr val="bg1"/>
            </a:solidFill>
          </a:endParaRPr>
        </a:p>
        <a:p>
          <a:pPr lvl="0" algn="ctr" defTabSz="622300">
            <a:lnSpc>
              <a:spcPct val="100000"/>
            </a:lnSpc>
            <a:spcBef>
              <a:spcPct val="0"/>
            </a:spcBef>
            <a:spcAft>
              <a:spcPts val="0"/>
            </a:spcAft>
          </a:pPr>
          <a:r>
            <a:rPr lang="en-US" sz="1400" b="1" kern="1200">
              <a:solidFill>
                <a:schemeClr val="bg1"/>
              </a:solidFill>
            </a:rPr>
            <a:t>Nội dung 1</a:t>
          </a:r>
        </a:p>
      </dsp:txBody>
      <dsp:txXfrm rot="-5400000">
        <a:off x="1" y="512866"/>
        <a:ext cx="1018425" cy="436469"/>
      </dsp:txXfrm>
    </dsp:sp>
    <dsp:sp modelId="{76CA53A3-CCC4-4B76-BBD1-4678DC546A5C}">
      <dsp:nvSpPr>
        <dsp:cNvPr id="0" name=""/>
        <dsp:cNvSpPr/>
      </dsp:nvSpPr>
      <dsp:spPr>
        <a:xfrm rot="5400000">
          <a:off x="5640792" y="-4618713"/>
          <a:ext cx="946178" cy="1019091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b="1" i="0" kern="1200">
              <a:latin typeface="Arial" panose="020B0604020202020204" pitchFamily="34" charset="0"/>
              <a:cs typeface="Arial" panose="020B0604020202020204" pitchFamily="34" charset="0"/>
            </a:rPr>
            <a:t>Các xu hướng hiện đại về kiểm tra, đánh giá kết quả học tập, giáo dục nhằm phát triển phẩm chất, năng lực HS</a:t>
          </a:r>
        </a:p>
      </dsp:txBody>
      <dsp:txXfrm rot="-5400000">
        <a:off x="1018426" y="49842"/>
        <a:ext cx="10144723" cy="853800"/>
      </dsp:txXfrm>
    </dsp:sp>
    <dsp:sp modelId="{C4B50F01-74EB-413C-83EB-F689A87C8E73}">
      <dsp:nvSpPr>
        <dsp:cNvPr id="0" name=""/>
        <dsp:cNvSpPr/>
      </dsp:nvSpPr>
      <dsp:spPr>
        <a:xfrm rot="5400000">
          <a:off x="-218234" y="1532278"/>
          <a:ext cx="1454894" cy="1018425"/>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a:p>
        <a:p>
          <a:pPr lvl="0" algn="ctr" defTabSz="622300">
            <a:lnSpc>
              <a:spcPct val="90000"/>
            </a:lnSpc>
            <a:spcBef>
              <a:spcPct val="0"/>
            </a:spcBef>
            <a:spcAft>
              <a:spcPct val="35000"/>
            </a:spcAft>
          </a:pPr>
          <a:r>
            <a:rPr lang="en-US" sz="1400" b="1" kern="1200"/>
            <a:t>Nội dung 2</a:t>
          </a:r>
        </a:p>
      </dsp:txBody>
      <dsp:txXfrm rot="-5400000">
        <a:off x="1" y="1823257"/>
        <a:ext cx="1018425" cy="436469"/>
      </dsp:txXfrm>
    </dsp:sp>
    <dsp:sp modelId="{A3E8857E-7455-4A53-BEBE-8990AFEBF66A}">
      <dsp:nvSpPr>
        <dsp:cNvPr id="0" name=""/>
        <dsp:cNvSpPr/>
      </dsp:nvSpPr>
      <dsp:spPr>
        <a:xfrm rot="5400000">
          <a:off x="5641041" y="-3308571"/>
          <a:ext cx="945681" cy="1019091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a:latin typeface="Arial" panose="020B0604020202020204" pitchFamily="34" charset="0"/>
              <a:cs typeface="Arial" panose="020B0604020202020204" pitchFamily="34" charset="0"/>
            </a:rPr>
            <a:t>Sử dụng các PP, HT kiểm tra, đánh giá kết quả học tập, giáo dục theo hướng phát triển phẩm chất, năng lực HS</a:t>
          </a:r>
        </a:p>
      </dsp:txBody>
      <dsp:txXfrm rot="-5400000">
        <a:off x="1018426" y="1360208"/>
        <a:ext cx="10144748" cy="853353"/>
      </dsp:txXfrm>
    </dsp:sp>
    <dsp:sp modelId="{E621BB41-3506-45ED-849C-ACE79A4D939A}">
      <dsp:nvSpPr>
        <dsp:cNvPr id="0" name=""/>
        <dsp:cNvSpPr/>
      </dsp:nvSpPr>
      <dsp:spPr>
        <a:xfrm rot="5400000">
          <a:off x="-218234" y="2842669"/>
          <a:ext cx="1454894" cy="1018425"/>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a:p>
        <a:p>
          <a:pPr lvl="0" algn="ctr" defTabSz="622300">
            <a:lnSpc>
              <a:spcPct val="90000"/>
            </a:lnSpc>
            <a:spcBef>
              <a:spcPct val="0"/>
            </a:spcBef>
            <a:spcAft>
              <a:spcPct val="35000"/>
            </a:spcAft>
          </a:pPr>
          <a:r>
            <a:rPr lang="en-US" sz="1400" b="1" kern="1200"/>
            <a:t>Nội dung 3</a:t>
          </a:r>
        </a:p>
      </dsp:txBody>
      <dsp:txXfrm rot="-5400000">
        <a:off x="1" y="3133648"/>
        <a:ext cx="1018425" cy="436469"/>
      </dsp:txXfrm>
    </dsp:sp>
    <dsp:sp modelId="{A49A6695-AE2C-4D87-BBDD-59F106EA91C1}">
      <dsp:nvSpPr>
        <dsp:cNvPr id="0" name=""/>
        <dsp:cNvSpPr/>
      </dsp:nvSpPr>
      <dsp:spPr>
        <a:xfrm rot="5400000">
          <a:off x="5641041" y="-1998179"/>
          <a:ext cx="945681" cy="1019091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b="1" kern="1200">
              <a:latin typeface="Arial" panose="020B0604020202020204" pitchFamily="34" charset="0"/>
              <a:cs typeface="Arial" panose="020B0604020202020204" pitchFamily="34" charset="0"/>
            </a:rPr>
            <a:t>Xây dựng công cụ kiểm tra, đánh giá kết quả học tập và sự tiến bộ về phẩm chất và năng lực HS trong DH môn Ngữ văn</a:t>
          </a:r>
        </a:p>
      </dsp:txBody>
      <dsp:txXfrm rot="-5400000">
        <a:off x="1018426" y="2670600"/>
        <a:ext cx="10144748" cy="853353"/>
      </dsp:txXfrm>
    </dsp:sp>
    <dsp:sp modelId="{606FA67A-B827-41C7-BB36-AAC47FED2054}">
      <dsp:nvSpPr>
        <dsp:cNvPr id="0" name=""/>
        <dsp:cNvSpPr/>
      </dsp:nvSpPr>
      <dsp:spPr>
        <a:xfrm rot="5400000">
          <a:off x="-218234" y="4153061"/>
          <a:ext cx="1454894" cy="1018425"/>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a:p>
        <a:p>
          <a:pPr lvl="0" algn="ctr" defTabSz="622300">
            <a:lnSpc>
              <a:spcPct val="90000"/>
            </a:lnSpc>
            <a:spcBef>
              <a:spcPct val="0"/>
            </a:spcBef>
            <a:spcAft>
              <a:spcPct val="35000"/>
            </a:spcAft>
          </a:pPr>
          <a:r>
            <a:rPr lang="en-US" sz="1400" b="1" kern="1200"/>
            <a:t>Nội dung 4</a:t>
          </a:r>
        </a:p>
      </dsp:txBody>
      <dsp:txXfrm rot="-5400000">
        <a:off x="1" y="4444040"/>
        <a:ext cx="1018425" cy="436469"/>
      </dsp:txXfrm>
    </dsp:sp>
    <dsp:sp modelId="{D4473277-E77A-48F3-8DA9-02FFD262BD28}">
      <dsp:nvSpPr>
        <dsp:cNvPr id="0" name=""/>
        <dsp:cNvSpPr/>
      </dsp:nvSpPr>
      <dsp:spPr>
        <a:xfrm rot="5400000">
          <a:off x="5641041" y="-687788"/>
          <a:ext cx="945681" cy="1019091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b="1" kern="1200"/>
            <a:t>Sử dụng và phân tích kết quả đánh giá theo đường phát triển năng lực để ghi nhận sự tiến bộ của HS và đổi mới PPDH</a:t>
          </a:r>
        </a:p>
      </dsp:txBody>
      <dsp:txXfrm rot="-5400000">
        <a:off x="1018426" y="3980991"/>
        <a:ext cx="10144748" cy="8533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1985C-7FD9-4D40-AFC3-322DBC056167}">
      <dsp:nvSpPr>
        <dsp:cNvPr id="0" name=""/>
        <dsp:cNvSpPr/>
      </dsp:nvSpPr>
      <dsp:spPr>
        <a:xfrm rot="2605203">
          <a:off x="4071991" y="4791299"/>
          <a:ext cx="856348" cy="48691"/>
        </a:xfrm>
        <a:custGeom>
          <a:avLst/>
          <a:gdLst/>
          <a:ahLst/>
          <a:cxnLst/>
          <a:rect l="0" t="0" r="0" b="0"/>
          <a:pathLst>
            <a:path>
              <a:moveTo>
                <a:pt x="0" y="24345"/>
              </a:moveTo>
              <a:lnTo>
                <a:pt x="856348" y="24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034964-582F-4D40-A89F-55ED96548A0A}">
      <dsp:nvSpPr>
        <dsp:cNvPr id="0" name=""/>
        <dsp:cNvSpPr/>
      </dsp:nvSpPr>
      <dsp:spPr>
        <a:xfrm rot="269429">
          <a:off x="4187002" y="3550547"/>
          <a:ext cx="1411093" cy="48691"/>
        </a:xfrm>
        <a:custGeom>
          <a:avLst/>
          <a:gdLst/>
          <a:ahLst/>
          <a:cxnLst/>
          <a:rect l="0" t="0" r="0" b="0"/>
          <a:pathLst>
            <a:path>
              <a:moveTo>
                <a:pt x="0" y="24345"/>
              </a:moveTo>
              <a:lnTo>
                <a:pt x="1411093" y="24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F8D17C-2ECE-4075-804E-17EC70DFD91C}">
      <dsp:nvSpPr>
        <dsp:cNvPr id="0" name=""/>
        <dsp:cNvSpPr/>
      </dsp:nvSpPr>
      <dsp:spPr>
        <a:xfrm rot="19595081">
          <a:off x="4059708" y="2211779"/>
          <a:ext cx="1566373" cy="48691"/>
        </a:xfrm>
        <a:custGeom>
          <a:avLst/>
          <a:gdLst/>
          <a:ahLst/>
          <a:cxnLst/>
          <a:rect l="0" t="0" r="0" b="0"/>
          <a:pathLst>
            <a:path>
              <a:moveTo>
                <a:pt x="0" y="24345"/>
              </a:moveTo>
              <a:lnTo>
                <a:pt x="1566373" y="24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80EAC6-E301-443D-8744-89AECF529207}">
      <dsp:nvSpPr>
        <dsp:cNvPr id="0" name=""/>
        <dsp:cNvSpPr/>
      </dsp:nvSpPr>
      <dsp:spPr>
        <a:xfrm>
          <a:off x="1366812" y="1858972"/>
          <a:ext cx="3298031" cy="3298031"/>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37FC4-3B87-4453-B45F-66E6E469ADAF}">
      <dsp:nvSpPr>
        <dsp:cNvPr id="0" name=""/>
        <dsp:cNvSpPr/>
      </dsp:nvSpPr>
      <dsp:spPr>
        <a:xfrm>
          <a:off x="5320276" y="259184"/>
          <a:ext cx="2038836" cy="1978818"/>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latin typeface="Arial" panose="020B0604020202020204" pitchFamily="34" charset="0"/>
              <a:cs typeface="Arial" panose="020B0604020202020204" pitchFamily="34" charset="0"/>
            </a:rPr>
            <a:t>PHẨM CHẤT</a:t>
          </a:r>
        </a:p>
      </dsp:txBody>
      <dsp:txXfrm>
        <a:off x="5618857" y="548975"/>
        <a:ext cx="1441674" cy="1399236"/>
      </dsp:txXfrm>
    </dsp:sp>
    <dsp:sp modelId="{68A875E2-4806-4EFD-B0F2-C9F7C8612215}">
      <dsp:nvSpPr>
        <dsp:cNvPr id="0" name=""/>
        <dsp:cNvSpPr/>
      </dsp:nvSpPr>
      <dsp:spPr>
        <a:xfrm>
          <a:off x="7481972" y="259184"/>
          <a:ext cx="3058254" cy="197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solidFill>
                <a:srgbClr val="FF0000"/>
              </a:solidFill>
              <a:latin typeface="Arial" panose="020B0604020202020204" pitchFamily="34" charset="0"/>
              <a:cs typeface="Arial" panose="020B0604020202020204" pitchFamily="34" charset="0"/>
            </a:rPr>
            <a:t>Yêu</a:t>
          </a:r>
          <a:r>
            <a:rPr lang="en-US" sz="2000" kern="1200" dirty="0">
              <a:solidFill>
                <a:srgbClr val="FF0000"/>
              </a:solidFill>
              <a:latin typeface="Arial" panose="020B0604020202020204" pitchFamily="34" charset="0"/>
              <a:cs typeface="Arial" panose="020B0604020202020204" pitchFamily="34" charset="0"/>
            </a:rPr>
            <a:t> </a:t>
          </a:r>
          <a:r>
            <a:rPr lang="en-US" sz="2000" kern="1200" dirty="0" err="1">
              <a:solidFill>
                <a:srgbClr val="FF0000"/>
              </a:solidFill>
              <a:latin typeface="Arial" panose="020B0604020202020204" pitchFamily="34" charset="0"/>
              <a:cs typeface="Arial" panose="020B0604020202020204" pitchFamily="34" charset="0"/>
            </a:rPr>
            <a:t>nước</a:t>
          </a:r>
          <a:endParaRPr lang="en-US" sz="2000" kern="1200" dirty="0">
            <a:solidFill>
              <a:srgbClr val="FF0000"/>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err="1">
              <a:solidFill>
                <a:srgbClr val="FF0000"/>
              </a:solidFill>
              <a:latin typeface="Arial" panose="020B0604020202020204" pitchFamily="34" charset="0"/>
              <a:cs typeface="Arial" panose="020B0604020202020204" pitchFamily="34" charset="0"/>
            </a:rPr>
            <a:t>Nhân</a:t>
          </a:r>
          <a:r>
            <a:rPr lang="en-US" sz="2000" kern="1200" dirty="0">
              <a:solidFill>
                <a:srgbClr val="FF0000"/>
              </a:solidFill>
              <a:latin typeface="Arial" panose="020B0604020202020204" pitchFamily="34" charset="0"/>
              <a:cs typeface="Arial" panose="020B0604020202020204" pitchFamily="34" charset="0"/>
            </a:rPr>
            <a:t> </a:t>
          </a:r>
          <a:r>
            <a:rPr lang="en-US" sz="2000" kern="1200" dirty="0" err="1">
              <a:solidFill>
                <a:srgbClr val="FF0000"/>
              </a:solidFill>
              <a:latin typeface="Arial" panose="020B0604020202020204" pitchFamily="34" charset="0"/>
              <a:cs typeface="Arial" panose="020B0604020202020204" pitchFamily="34" charset="0"/>
            </a:rPr>
            <a:t>ái</a:t>
          </a:r>
          <a:endParaRPr lang="en-US" sz="2000" kern="1200" dirty="0">
            <a:solidFill>
              <a:srgbClr val="FF0000"/>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err="1">
              <a:solidFill>
                <a:srgbClr val="FF0000"/>
              </a:solidFill>
              <a:latin typeface="Arial" panose="020B0604020202020204" pitchFamily="34" charset="0"/>
              <a:cs typeface="Arial" panose="020B0604020202020204" pitchFamily="34" charset="0"/>
            </a:rPr>
            <a:t>Chăm</a:t>
          </a:r>
          <a:r>
            <a:rPr lang="en-US" sz="2000" kern="1200" dirty="0">
              <a:solidFill>
                <a:srgbClr val="FF0000"/>
              </a:solidFill>
              <a:latin typeface="Arial" panose="020B0604020202020204" pitchFamily="34" charset="0"/>
              <a:cs typeface="Arial" panose="020B0604020202020204" pitchFamily="34" charset="0"/>
            </a:rPr>
            <a:t> </a:t>
          </a:r>
          <a:r>
            <a:rPr lang="en-US" sz="2000" kern="1200" dirty="0" err="1">
              <a:solidFill>
                <a:srgbClr val="FF0000"/>
              </a:solidFill>
              <a:latin typeface="Arial" panose="020B0604020202020204" pitchFamily="34" charset="0"/>
              <a:cs typeface="Arial" panose="020B0604020202020204" pitchFamily="34" charset="0"/>
            </a:rPr>
            <a:t>chỉ</a:t>
          </a:r>
          <a:endParaRPr lang="en-US" sz="2000" kern="1200" dirty="0">
            <a:solidFill>
              <a:srgbClr val="FF0000"/>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err="1">
              <a:solidFill>
                <a:srgbClr val="FF0000"/>
              </a:solidFill>
              <a:latin typeface="Arial" panose="020B0604020202020204" pitchFamily="34" charset="0"/>
              <a:cs typeface="Arial" panose="020B0604020202020204" pitchFamily="34" charset="0"/>
            </a:rPr>
            <a:t>Trung</a:t>
          </a:r>
          <a:r>
            <a:rPr lang="en-US" sz="2000" kern="1200" dirty="0">
              <a:solidFill>
                <a:srgbClr val="FF0000"/>
              </a:solidFill>
              <a:latin typeface="Arial" panose="020B0604020202020204" pitchFamily="34" charset="0"/>
              <a:cs typeface="Arial" panose="020B0604020202020204" pitchFamily="34" charset="0"/>
            </a:rPr>
            <a:t> </a:t>
          </a:r>
          <a:r>
            <a:rPr lang="en-US" sz="2000" kern="1200" dirty="0" err="1">
              <a:solidFill>
                <a:srgbClr val="FF0000"/>
              </a:solidFill>
              <a:latin typeface="Arial" panose="020B0604020202020204" pitchFamily="34" charset="0"/>
              <a:cs typeface="Arial" panose="020B0604020202020204" pitchFamily="34" charset="0"/>
            </a:rPr>
            <a:t>thực</a:t>
          </a:r>
          <a:endParaRPr lang="en-US" sz="2000" kern="1200" dirty="0">
            <a:solidFill>
              <a:srgbClr val="FF0000"/>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err="1">
              <a:solidFill>
                <a:srgbClr val="FF0000"/>
              </a:solidFill>
              <a:latin typeface="Arial" panose="020B0604020202020204" pitchFamily="34" charset="0"/>
              <a:cs typeface="Arial" panose="020B0604020202020204" pitchFamily="34" charset="0"/>
            </a:rPr>
            <a:t>Trách</a:t>
          </a:r>
          <a:r>
            <a:rPr lang="en-US" sz="2000" kern="1200" dirty="0">
              <a:solidFill>
                <a:srgbClr val="FF0000"/>
              </a:solidFill>
              <a:latin typeface="Arial" panose="020B0604020202020204" pitchFamily="34" charset="0"/>
              <a:cs typeface="Arial" panose="020B0604020202020204" pitchFamily="34" charset="0"/>
            </a:rPr>
            <a:t> </a:t>
          </a:r>
          <a:r>
            <a:rPr lang="en-US" sz="2000" kern="1200" dirty="0" err="1">
              <a:solidFill>
                <a:srgbClr val="FF0000"/>
              </a:solidFill>
              <a:latin typeface="Arial" panose="020B0604020202020204" pitchFamily="34" charset="0"/>
              <a:cs typeface="Arial" panose="020B0604020202020204" pitchFamily="34" charset="0"/>
            </a:rPr>
            <a:t>nhiệm</a:t>
          </a:r>
          <a:endParaRPr lang="en-US" sz="2000" kern="1200" dirty="0">
            <a:solidFill>
              <a:srgbClr val="FF0000"/>
            </a:solidFill>
            <a:latin typeface="Arial" panose="020B0604020202020204" pitchFamily="34" charset="0"/>
            <a:cs typeface="Arial" panose="020B0604020202020204" pitchFamily="34" charset="0"/>
          </a:endParaRPr>
        </a:p>
      </dsp:txBody>
      <dsp:txXfrm>
        <a:off x="7481972" y="259184"/>
        <a:ext cx="3058254" cy="1978818"/>
      </dsp:txXfrm>
    </dsp:sp>
    <dsp:sp modelId="{0C884116-4B48-407F-88DA-5D0BD7639A27}">
      <dsp:nvSpPr>
        <dsp:cNvPr id="0" name=""/>
        <dsp:cNvSpPr/>
      </dsp:nvSpPr>
      <dsp:spPr>
        <a:xfrm>
          <a:off x="5589863" y="2738194"/>
          <a:ext cx="2494380" cy="1978818"/>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Arial" panose="020B0604020202020204" pitchFamily="34" charset="0"/>
              <a:cs typeface="Arial" panose="020B0604020202020204" pitchFamily="34" charset="0"/>
            </a:rPr>
            <a:t>NĂNG LỰC CHUNG</a:t>
          </a:r>
        </a:p>
      </dsp:txBody>
      <dsp:txXfrm>
        <a:off x="5955156" y="3027985"/>
        <a:ext cx="1763794" cy="1399236"/>
      </dsp:txXfrm>
    </dsp:sp>
    <dsp:sp modelId="{6F03EC8D-BA59-4995-BB36-ABFFBE992B30}">
      <dsp:nvSpPr>
        <dsp:cNvPr id="0" name=""/>
        <dsp:cNvSpPr/>
      </dsp:nvSpPr>
      <dsp:spPr>
        <a:xfrm>
          <a:off x="4367739" y="4877895"/>
          <a:ext cx="2487493" cy="1978818"/>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NĂNG LỰC ĐẶC THÙ</a:t>
          </a:r>
        </a:p>
      </dsp:txBody>
      <dsp:txXfrm>
        <a:off x="4732024" y="5167686"/>
        <a:ext cx="1758923" cy="13992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3459A-2200-4FCA-A320-AC2787D3C96E}">
      <dsp:nvSpPr>
        <dsp:cNvPr id="0" name=""/>
        <dsp:cNvSpPr/>
      </dsp:nvSpPr>
      <dsp:spPr>
        <a:xfrm rot="10800000">
          <a:off x="872319" y="1662"/>
          <a:ext cx="2824092" cy="643949"/>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964" tIns="110490" rIns="206248" bIns="110490" numCol="1" spcCol="1270" anchor="ctr" anchorCtr="0">
          <a:noAutofit/>
        </a:bodyPr>
        <a:lstStyle/>
        <a:p>
          <a:pPr lvl="0" algn="ctr" defTabSz="1289050">
            <a:lnSpc>
              <a:spcPct val="90000"/>
            </a:lnSpc>
            <a:spcBef>
              <a:spcPct val="0"/>
            </a:spcBef>
            <a:spcAft>
              <a:spcPct val="35000"/>
            </a:spcAft>
          </a:pPr>
          <a:r>
            <a:rPr lang="en-US" sz="2900" kern="1200">
              <a:latin typeface="Times New Roman"/>
              <a:ea typeface="Times New Roman"/>
              <a:sym typeface="Symbol"/>
            </a:rPr>
            <a:t> </a:t>
          </a:r>
          <a:r>
            <a:rPr lang="en-US" sz="2900" b="1" kern="1200">
              <a:latin typeface="Times New Roman"/>
              <a:ea typeface="Times New Roman"/>
            </a:rPr>
            <a:t>Gợi mở </a:t>
          </a:r>
          <a:endParaRPr lang="en-US" sz="2900" kern="1200"/>
        </a:p>
      </dsp:txBody>
      <dsp:txXfrm rot="10800000">
        <a:off x="1033306" y="1662"/>
        <a:ext cx="2663105" cy="643949"/>
      </dsp:txXfrm>
    </dsp:sp>
    <dsp:sp modelId="{7443A463-55B2-4DA7-A9A5-C0097176463F}">
      <dsp:nvSpPr>
        <dsp:cNvPr id="0" name=""/>
        <dsp:cNvSpPr/>
      </dsp:nvSpPr>
      <dsp:spPr>
        <a:xfrm>
          <a:off x="550344" y="1662"/>
          <a:ext cx="643949" cy="643949"/>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09DE5A-B18C-4124-9EBA-294324F2915A}">
      <dsp:nvSpPr>
        <dsp:cNvPr id="0" name=""/>
        <dsp:cNvSpPr/>
      </dsp:nvSpPr>
      <dsp:spPr>
        <a:xfrm rot="10800000">
          <a:off x="872319" y="837835"/>
          <a:ext cx="2824092" cy="643949"/>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964" tIns="110490" rIns="206248" bIns="110490" numCol="1" spcCol="1270" anchor="ctr" anchorCtr="0">
          <a:noAutofit/>
        </a:bodyPr>
        <a:lstStyle/>
        <a:p>
          <a:pPr lvl="0" algn="ctr" defTabSz="1289050">
            <a:lnSpc>
              <a:spcPct val="90000"/>
            </a:lnSpc>
            <a:spcBef>
              <a:spcPct val="0"/>
            </a:spcBef>
            <a:spcAft>
              <a:spcPct val="35000"/>
            </a:spcAft>
          </a:pPr>
          <a:r>
            <a:rPr lang="en-US" sz="2900" kern="1200">
              <a:latin typeface="Times New Roman"/>
              <a:ea typeface="Times New Roman"/>
              <a:sym typeface="Symbol"/>
            </a:rPr>
            <a:t> </a:t>
          </a:r>
          <a:r>
            <a:rPr lang="en-US" sz="2900" b="1" kern="1200">
              <a:latin typeface="Times New Roman"/>
              <a:ea typeface="Times New Roman"/>
            </a:rPr>
            <a:t>Củng cố </a:t>
          </a:r>
          <a:endParaRPr lang="en-US" sz="2900" kern="1200"/>
        </a:p>
      </dsp:txBody>
      <dsp:txXfrm rot="10800000">
        <a:off x="1033306" y="837835"/>
        <a:ext cx="2663105" cy="643949"/>
      </dsp:txXfrm>
    </dsp:sp>
    <dsp:sp modelId="{B3DDC980-C2E6-406A-ABE6-033906CE420C}">
      <dsp:nvSpPr>
        <dsp:cNvPr id="0" name=""/>
        <dsp:cNvSpPr/>
      </dsp:nvSpPr>
      <dsp:spPr>
        <a:xfrm>
          <a:off x="550344" y="837835"/>
          <a:ext cx="643949" cy="643949"/>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7CA5BD-0ACC-4327-82F0-E79F84CF32A5}">
      <dsp:nvSpPr>
        <dsp:cNvPr id="0" name=""/>
        <dsp:cNvSpPr/>
      </dsp:nvSpPr>
      <dsp:spPr>
        <a:xfrm rot="10800000">
          <a:off x="872319" y="1674009"/>
          <a:ext cx="2824092" cy="643949"/>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964" tIns="110490" rIns="206248" bIns="110490" numCol="1" spcCol="1270" anchor="ctr" anchorCtr="0">
          <a:noAutofit/>
        </a:bodyPr>
        <a:lstStyle/>
        <a:p>
          <a:pPr lvl="0" algn="ctr" defTabSz="1289050">
            <a:lnSpc>
              <a:spcPct val="90000"/>
            </a:lnSpc>
            <a:spcBef>
              <a:spcPct val="0"/>
            </a:spcBef>
            <a:spcAft>
              <a:spcPct val="35000"/>
            </a:spcAft>
          </a:pPr>
          <a:r>
            <a:rPr lang="en-US" sz="2900" kern="1200">
              <a:latin typeface="Times New Roman"/>
              <a:ea typeface="Times New Roman"/>
              <a:sym typeface="Symbol"/>
            </a:rPr>
            <a:t> </a:t>
          </a:r>
          <a:r>
            <a:rPr lang="en-US" sz="2900" b="1" kern="1200">
              <a:latin typeface="Times New Roman"/>
              <a:ea typeface="Times New Roman"/>
              <a:sym typeface="Symbol"/>
            </a:rPr>
            <a:t>T</a:t>
          </a:r>
          <a:r>
            <a:rPr lang="en-US" sz="2900" b="1" kern="1200">
              <a:latin typeface="Times New Roman"/>
              <a:ea typeface="Times New Roman"/>
            </a:rPr>
            <a:t>ổng kết</a:t>
          </a:r>
          <a:endParaRPr lang="en-US" sz="2900" kern="1200"/>
        </a:p>
      </dsp:txBody>
      <dsp:txXfrm rot="10800000">
        <a:off x="1033306" y="1674009"/>
        <a:ext cx="2663105" cy="643949"/>
      </dsp:txXfrm>
    </dsp:sp>
    <dsp:sp modelId="{E1CCEFE2-FED7-4863-969E-AA1ADFA86B68}">
      <dsp:nvSpPr>
        <dsp:cNvPr id="0" name=""/>
        <dsp:cNvSpPr/>
      </dsp:nvSpPr>
      <dsp:spPr>
        <a:xfrm>
          <a:off x="550344" y="1674009"/>
          <a:ext cx="643949" cy="643949"/>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320A8D-DA2E-412A-B9A5-7B15F3DEA3F0}">
      <dsp:nvSpPr>
        <dsp:cNvPr id="0" name=""/>
        <dsp:cNvSpPr/>
      </dsp:nvSpPr>
      <dsp:spPr>
        <a:xfrm rot="10800000">
          <a:off x="872319" y="2510182"/>
          <a:ext cx="2824092" cy="643949"/>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964" tIns="110490" rIns="206248" bIns="110490" numCol="1" spcCol="1270" anchor="ctr" anchorCtr="0">
          <a:noAutofit/>
        </a:bodyPr>
        <a:lstStyle/>
        <a:p>
          <a:pPr lvl="0" algn="ctr" defTabSz="1289050">
            <a:lnSpc>
              <a:spcPct val="90000"/>
            </a:lnSpc>
            <a:spcBef>
              <a:spcPct val="0"/>
            </a:spcBef>
            <a:spcAft>
              <a:spcPct val="35000"/>
            </a:spcAft>
          </a:pPr>
          <a:r>
            <a:rPr lang="en-US" sz="2900" kern="1200">
              <a:latin typeface="Times New Roman"/>
              <a:ea typeface="Times New Roman"/>
              <a:sym typeface="Symbol"/>
            </a:rPr>
            <a:t> </a:t>
          </a:r>
          <a:r>
            <a:rPr lang="en-US" sz="2900" b="1" kern="1200">
              <a:latin typeface="Times New Roman"/>
              <a:ea typeface="Times New Roman"/>
            </a:rPr>
            <a:t>Kiểm tra</a:t>
          </a:r>
          <a:endParaRPr lang="en-US" sz="2900" kern="1200"/>
        </a:p>
      </dsp:txBody>
      <dsp:txXfrm rot="10800000">
        <a:off x="1033306" y="2510182"/>
        <a:ext cx="2663105" cy="643949"/>
      </dsp:txXfrm>
    </dsp:sp>
    <dsp:sp modelId="{79CC5FE6-8C35-4F40-AFF4-DEC00A8025E4}">
      <dsp:nvSpPr>
        <dsp:cNvPr id="0" name=""/>
        <dsp:cNvSpPr/>
      </dsp:nvSpPr>
      <dsp:spPr>
        <a:xfrm>
          <a:off x="550344" y="2510182"/>
          <a:ext cx="643949" cy="643949"/>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3459A-2200-4FCA-A320-AC2787D3C96E}">
      <dsp:nvSpPr>
        <dsp:cNvPr id="0" name=""/>
        <dsp:cNvSpPr/>
      </dsp:nvSpPr>
      <dsp:spPr>
        <a:xfrm rot="10800000">
          <a:off x="2155016" y="1305"/>
          <a:ext cx="7521850" cy="1041660"/>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343" tIns="76200" rIns="142240" bIns="76200" numCol="1" spcCol="1270" anchor="ctr" anchorCtr="0">
          <a:noAutofit/>
        </a:bodyPr>
        <a:lstStyle/>
        <a:p>
          <a:pPr lvl="0" algn="l" defTabSz="889000">
            <a:lnSpc>
              <a:spcPct val="90000"/>
            </a:lnSpc>
            <a:spcBef>
              <a:spcPct val="0"/>
            </a:spcBef>
            <a:spcAft>
              <a:spcPct val="35000"/>
            </a:spcAft>
          </a:pPr>
          <a:r>
            <a:rPr lang="en-US" sz="2000" b="1" i="1" kern="1200"/>
            <a:t>Câu hỏi vấn đáp</a:t>
          </a:r>
          <a:r>
            <a:rPr lang="en-US" sz="2000" kern="1200"/>
            <a:t>: chủ yếu để kiểm tra kiến thức của người học,</a:t>
          </a:r>
        </a:p>
        <a:p>
          <a:pPr lvl="0" algn="l" defTabSz="889000">
            <a:lnSpc>
              <a:spcPct val="90000"/>
            </a:lnSpc>
            <a:spcBef>
              <a:spcPct val="0"/>
            </a:spcBef>
            <a:spcAft>
              <a:spcPct val="35000"/>
            </a:spcAft>
          </a:pPr>
          <a:r>
            <a:rPr lang="en-US" sz="2000" kern="1200"/>
            <a:t> thường tốn nhiều thời gian để tiến hành.</a:t>
          </a:r>
        </a:p>
      </dsp:txBody>
      <dsp:txXfrm rot="10800000">
        <a:off x="2415431" y="1305"/>
        <a:ext cx="7261435" cy="1041660"/>
      </dsp:txXfrm>
    </dsp:sp>
    <dsp:sp modelId="{7443A463-55B2-4DA7-A9A5-C0097176463F}">
      <dsp:nvSpPr>
        <dsp:cNvPr id="0" name=""/>
        <dsp:cNvSpPr/>
      </dsp:nvSpPr>
      <dsp:spPr>
        <a:xfrm>
          <a:off x="1634186" y="1305"/>
          <a:ext cx="1041660" cy="1041660"/>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09DE5A-B18C-4124-9EBA-294324F2915A}">
      <dsp:nvSpPr>
        <dsp:cNvPr id="0" name=""/>
        <dsp:cNvSpPr/>
      </dsp:nvSpPr>
      <dsp:spPr>
        <a:xfrm rot="10800000">
          <a:off x="2155016" y="1353909"/>
          <a:ext cx="7521850" cy="1330232"/>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343" tIns="76200" rIns="142240" bIns="76200" numCol="1" spcCol="1270" anchor="ctr" anchorCtr="0">
          <a:noAutofit/>
        </a:bodyPr>
        <a:lstStyle/>
        <a:p>
          <a:pPr lvl="0" algn="l" defTabSz="889000">
            <a:lnSpc>
              <a:spcPct val="90000"/>
            </a:lnSpc>
            <a:spcBef>
              <a:spcPct val="0"/>
            </a:spcBef>
            <a:spcAft>
              <a:spcPct val="35000"/>
            </a:spcAft>
          </a:pPr>
          <a:r>
            <a:rPr lang="en-US" sz="2000" i="1" kern="1200"/>
            <a:t>Bảng hỏi ngắn kiểm tra kiến thức nền:</a:t>
          </a:r>
          <a:r>
            <a:rPr lang="en-US" sz="2000" kern="1200"/>
            <a:t> kiểm tra những kiến thức HS đã chuẩn bị cho môn học/bài học; giúp xác định được điểm bắt đầu hiệu quả nhất của một môn học/bài học mới phù hợp với từng đối tượng. </a:t>
          </a:r>
        </a:p>
      </dsp:txBody>
      <dsp:txXfrm rot="10800000">
        <a:off x="2487574" y="1353909"/>
        <a:ext cx="7189292" cy="1330232"/>
      </dsp:txXfrm>
    </dsp:sp>
    <dsp:sp modelId="{B3DDC980-C2E6-406A-ABE6-033906CE420C}">
      <dsp:nvSpPr>
        <dsp:cNvPr id="0" name=""/>
        <dsp:cNvSpPr/>
      </dsp:nvSpPr>
      <dsp:spPr>
        <a:xfrm>
          <a:off x="1634186" y="1498195"/>
          <a:ext cx="1041660" cy="1041660"/>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7CA5BD-0ACC-4327-82F0-E79F84CF32A5}">
      <dsp:nvSpPr>
        <dsp:cNvPr id="0" name=""/>
        <dsp:cNvSpPr/>
      </dsp:nvSpPr>
      <dsp:spPr>
        <a:xfrm rot="10800000">
          <a:off x="2155016" y="2995085"/>
          <a:ext cx="7521850" cy="1041660"/>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343" tIns="76200" rIns="142240" bIns="76200" numCol="1" spcCol="1270" anchor="ctr" anchorCtr="0">
          <a:noAutofit/>
        </a:bodyPr>
        <a:lstStyle/>
        <a:p>
          <a:pPr lvl="0" algn="l" defTabSz="889000">
            <a:lnSpc>
              <a:spcPct val="90000"/>
            </a:lnSpc>
            <a:spcBef>
              <a:spcPct val="0"/>
            </a:spcBef>
            <a:spcAft>
              <a:spcPct val="35000"/>
            </a:spcAft>
          </a:pPr>
          <a:r>
            <a:rPr lang="en-US" sz="2000" b="1" i="1" kern="1200"/>
            <a:t>Thẻ kiểm tra</a:t>
          </a:r>
          <a:r>
            <a:rPr lang="en-US" sz="2000" b="1" kern="1200"/>
            <a:t> </a:t>
          </a:r>
          <a:r>
            <a:rPr lang="en-US" sz="2000" kern="1200"/>
            <a:t>nhằm đánh giá kiến thức của HS trước, trong và sau mỗi bài học hoặc sau mỗi chủ đề học tập.</a:t>
          </a:r>
        </a:p>
      </dsp:txBody>
      <dsp:txXfrm rot="10800000">
        <a:off x="2415431" y="2995085"/>
        <a:ext cx="7261435" cy="1041660"/>
      </dsp:txXfrm>
    </dsp:sp>
    <dsp:sp modelId="{E1CCEFE2-FED7-4863-969E-AA1ADFA86B68}">
      <dsp:nvSpPr>
        <dsp:cNvPr id="0" name=""/>
        <dsp:cNvSpPr/>
      </dsp:nvSpPr>
      <dsp:spPr>
        <a:xfrm>
          <a:off x="1634186" y="2995085"/>
          <a:ext cx="1041660" cy="1041660"/>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320A8D-DA2E-412A-B9A5-7B15F3DEA3F0}">
      <dsp:nvSpPr>
        <dsp:cNvPr id="0" name=""/>
        <dsp:cNvSpPr/>
      </dsp:nvSpPr>
      <dsp:spPr>
        <a:xfrm rot="10800000">
          <a:off x="2155016" y="4347689"/>
          <a:ext cx="7521850" cy="1374533"/>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343" tIns="76200" rIns="142240" bIns="76200" numCol="1" spcCol="1270" anchor="ctr" anchorCtr="0">
          <a:noAutofit/>
        </a:bodyPr>
        <a:lstStyle/>
        <a:p>
          <a:pPr lvl="0" algn="l" defTabSz="889000">
            <a:lnSpc>
              <a:spcPct val="90000"/>
            </a:lnSpc>
            <a:spcBef>
              <a:spcPct val="0"/>
            </a:spcBef>
            <a:spcAft>
              <a:spcPct val="35000"/>
            </a:spcAft>
          </a:pPr>
          <a:r>
            <a:rPr lang="en-US" sz="2000" b="1" i="1" kern="1200"/>
            <a:t>Bảng KWLH:</a:t>
          </a:r>
          <a:r>
            <a:rPr lang="en-US" sz="2000" b="1" kern="1200"/>
            <a:t> </a:t>
          </a:r>
          <a:r>
            <a:rPr lang="en-US" sz="2000" b="0" kern="1200"/>
            <a:t>kiểm tra </a:t>
          </a:r>
          <a:r>
            <a:rPr lang="en-US" sz="2000" kern="1200"/>
            <a:t>kiến thức có sẵn của HS về bài học, đặt ra mục tiêu cho hoạt động học, giúp HS tự giám sát, đánh giá quá trình học, tạo cơ hội cho HS diễn tả ý tưởng vượt ra ngoài khuôn khổ bài đọc.</a:t>
          </a:r>
        </a:p>
      </dsp:txBody>
      <dsp:txXfrm rot="10800000">
        <a:off x="2498649" y="4347689"/>
        <a:ext cx="7178217" cy="1374533"/>
      </dsp:txXfrm>
    </dsp:sp>
    <dsp:sp modelId="{79CC5FE6-8C35-4F40-AFF4-DEC00A8025E4}">
      <dsp:nvSpPr>
        <dsp:cNvPr id="0" name=""/>
        <dsp:cNvSpPr/>
      </dsp:nvSpPr>
      <dsp:spPr>
        <a:xfrm>
          <a:off x="1634186" y="4514126"/>
          <a:ext cx="1041660" cy="1041660"/>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F2B25-BCC3-4D82-98A4-D896CF26C486}">
      <dsp:nvSpPr>
        <dsp:cNvPr id="0" name=""/>
        <dsp:cNvSpPr/>
      </dsp:nvSpPr>
      <dsp:spPr>
        <a:xfrm>
          <a:off x="1734769" y="3626"/>
          <a:ext cx="5693781" cy="517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endParaRPr lang="en-US" sz="2200" kern="1200"/>
        </a:p>
      </dsp:txBody>
      <dsp:txXfrm>
        <a:off x="1734769" y="3626"/>
        <a:ext cx="5693781" cy="517616"/>
      </dsp:txXfrm>
    </dsp:sp>
    <dsp:sp modelId="{EC692B53-D886-46EC-9935-725BB3844C0A}">
      <dsp:nvSpPr>
        <dsp:cNvPr id="0" name=""/>
        <dsp:cNvSpPr/>
      </dsp:nvSpPr>
      <dsp:spPr>
        <a:xfrm>
          <a:off x="2505665" y="521243"/>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724EFE-C8B2-45AD-AA8D-9EB689CBC38F}">
      <dsp:nvSpPr>
        <dsp:cNvPr id="0" name=""/>
        <dsp:cNvSpPr/>
      </dsp:nvSpPr>
      <dsp:spPr>
        <a:xfrm>
          <a:off x="3305957" y="521243"/>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B75A0C-6546-4915-B7D6-6B7A5B0F1B64}">
      <dsp:nvSpPr>
        <dsp:cNvPr id="0" name=""/>
        <dsp:cNvSpPr/>
      </dsp:nvSpPr>
      <dsp:spPr>
        <a:xfrm>
          <a:off x="4106883" y="521243"/>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B8FC69-2C7C-4C08-9E96-D5D433EE7BA4}">
      <dsp:nvSpPr>
        <dsp:cNvPr id="0" name=""/>
        <dsp:cNvSpPr/>
      </dsp:nvSpPr>
      <dsp:spPr>
        <a:xfrm>
          <a:off x="4907175" y="521243"/>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DF1A61-62EC-4D09-9C0B-9DAF33900265}">
      <dsp:nvSpPr>
        <dsp:cNvPr id="0" name=""/>
        <dsp:cNvSpPr/>
      </dsp:nvSpPr>
      <dsp:spPr>
        <a:xfrm>
          <a:off x="5708100" y="521243"/>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339F4C-C5B1-4828-9B05-6B1B0A7EBCE2}">
      <dsp:nvSpPr>
        <dsp:cNvPr id="0" name=""/>
        <dsp:cNvSpPr/>
      </dsp:nvSpPr>
      <dsp:spPr>
        <a:xfrm>
          <a:off x="6508393" y="521243"/>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6424C8-DE98-4298-8E1C-7750CBB0B659}">
      <dsp:nvSpPr>
        <dsp:cNvPr id="0" name=""/>
        <dsp:cNvSpPr/>
      </dsp:nvSpPr>
      <dsp:spPr>
        <a:xfrm>
          <a:off x="7309318" y="521243"/>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B918E-56CD-47E5-BBF2-09B2A6D3F414}">
      <dsp:nvSpPr>
        <dsp:cNvPr id="0" name=""/>
        <dsp:cNvSpPr/>
      </dsp:nvSpPr>
      <dsp:spPr>
        <a:xfrm>
          <a:off x="1668844" y="773119"/>
          <a:ext cx="7309591" cy="8435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977900">
            <a:lnSpc>
              <a:spcPct val="90000"/>
            </a:lnSpc>
            <a:spcBef>
              <a:spcPct val="0"/>
            </a:spcBef>
            <a:spcAft>
              <a:spcPct val="35000"/>
            </a:spcAft>
          </a:pPr>
          <a:endParaRPr lang="en-US" sz="2200" kern="1200" dirty="0"/>
        </a:p>
        <a:p>
          <a:pPr lvl="0" algn="l" defTabSz="977900">
            <a:lnSpc>
              <a:spcPct val="90000"/>
            </a:lnSpc>
            <a:spcBef>
              <a:spcPct val="0"/>
            </a:spcBef>
            <a:spcAft>
              <a:spcPct val="35000"/>
            </a:spcAft>
          </a:pPr>
          <a:r>
            <a:rPr lang="en-US" sz="2200" b="1" kern="1200">
              <a:latin typeface="Arial" panose="020B0604020202020204" pitchFamily="34" charset="0"/>
              <a:cs typeface="Arial" panose="020B0604020202020204" pitchFamily="34" charset="0"/>
            </a:rPr>
            <a:t>Với câu hỏi vấn đáp</a:t>
          </a:r>
          <a:endParaRPr lang="en-US" sz="2200" b="1" kern="1200" dirty="0">
            <a:latin typeface="Arial" panose="020B0604020202020204" pitchFamily="34" charset="0"/>
            <a:cs typeface="Arial" panose="020B0604020202020204" pitchFamily="34" charset="0"/>
          </a:endParaRPr>
        </a:p>
      </dsp:txBody>
      <dsp:txXfrm>
        <a:off x="1668844" y="773119"/>
        <a:ext cx="7309591" cy="843523"/>
      </dsp:txXfrm>
    </dsp:sp>
    <dsp:sp modelId="{77E9399B-D25F-499E-B6DE-19EA69290E8A}">
      <dsp:nvSpPr>
        <dsp:cNvPr id="0" name=""/>
        <dsp:cNvSpPr/>
      </dsp:nvSpPr>
      <dsp:spPr>
        <a:xfrm>
          <a:off x="1734769" y="1632423"/>
          <a:ext cx="5693781" cy="517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endParaRPr lang="en-US" sz="2200" kern="1200"/>
        </a:p>
      </dsp:txBody>
      <dsp:txXfrm>
        <a:off x="1734769" y="1632423"/>
        <a:ext cx="5693781" cy="517616"/>
      </dsp:txXfrm>
    </dsp:sp>
    <dsp:sp modelId="{27E6EF3D-68DF-4EDA-90A4-200355376016}">
      <dsp:nvSpPr>
        <dsp:cNvPr id="0" name=""/>
        <dsp:cNvSpPr/>
      </dsp:nvSpPr>
      <dsp:spPr>
        <a:xfrm>
          <a:off x="2427569" y="2150040"/>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61C2F4-A1D6-4003-9BD9-128216CC5957}">
      <dsp:nvSpPr>
        <dsp:cNvPr id="0" name=""/>
        <dsp:cNvSpPr/>
      </dsp:nvSpPr>
      <dsp:spPr>
        <a:xfrm>
          <a:off x="3227861" y="2150040"/>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5AA6BE-9D7F-452C-B94C-47F2865D6A47}">
      <dsp:nvSpPr>
        <dsp:cNvPr id="0" name=""/>
        <dsp:cNvSpPr/>
      </dsp:nvSpPr>
      <dsp:spPr>
        <a:xfrm>
          <a:off x="4028787" y="2150040"/>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AA440F-FB64-4A35-B948-A113EF502958}">
      <dsp:nvSpPr>
        <dsp:cNvPr id="0" name=""/>
        <dsp:cNvSpPr/>
      </dsp:nvSpPr>
      <dsp:spPr>
        <a:xfrm>
          <a:off x="4829079" y="2150040"/>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68158F-D68D-48DA-B3AB-4D7F78D38BC9}">
      <dsp:nvSpPr>
        <dsp:cNvPr id="0" name=""/>
        <dsp:cNvSpPr/>
      </dsp:nvSpPr>
      <dsp:spPr>
        <a:xfrm>
          <a:off x="5630004" y="2150040"/>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4B8C1-9966-47CB-B6D1-2EBA6FAACD7D}">
      <dsp:nvSpPr>
        <dsp:cNvPr id="0" name=""/>
        <dsp:cNvSpPr/>
      </dsp:nvSpPr>
      <dsp:spPr>
        <a:xfrm>
          <a:off x="6430297" y="2150040"/>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E30FF3-D5B2-4016-8E65-55C13A79F7F2}">
      <dsp:nvSpPr>
        <dsp:cNvPr id="0" name=""/>
        <dsp:cNvSpPr/>
      </dsp:nvSpPr>
      <dsp:spPr>
        <a:xfrm>
          <a:off x="7231222" y="2150040"/>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E54DCF-9D2D-4011-89E0-2CADC277A45D}">
      <dsp:nvSpPr>
        <dsp:cNvPr id="0" name=""/>
        <dsp:cNvSpPr/>
      </dsp:nvSpPr>
      <dsp:spPr>
        <a:xfrm>
          <a:off x="1734769" y="2255480"/>
          <a:ext cx="7153399" cy="8435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977900">
            <a:lnSpc>
              <a:spcPct val="90000"/>
            </a:lnSpc>
            <a:spcBef>
              <a:spcPct val="0"/>
            </a:spcBef>
            <a:spcAft>
              <a:spcPct val="35000"/>
            </a:spcAft>
          </a:pPr>
          <a:endParaRPr lang="en-US" sz="2200" kern="1200" dirty="0"/>
        </a:p>
        <a:p>
          <a:pPr lvl="0" algn="l" defTabSz="977900">
            <a:lnSpc>
              <a:spcPct val="90000"/>
            </a:lnSpc>
            <a:spcBef>
              <a:spcPct val="0"/>
            </a:spcBef>
            <a:spcAft>
              <a:spcPct val="35000"/>
            </a:spcAft>
          </a:pPr>
          <a:r>
            <a:rPr lang="en-US" sz="2200" b="1" kern="1200">
              <a:latin typeface="Arial" panose="020B0604020202020204" pitchFamily="34" charset="0"/>
              <a:cs typeface="Arial" panose="020B0604020202020204" pitchFamily="34" charset="0"/>
            </a:rPr>
            <a:t>Với bảng hỏi ngắn</a:t>
          </a:r>
          <a:endParaRPr lang="en-US" sz="2200" b="1" kern="1200" dirty="0">
            <a:latin typeface="Arial" panose="020B0604020202020204" pitchFamily="34" charset="0"/>
            <a:cs typeface="Arial" panose="020B0604020202020204" pitchFamily="34" charset="0"/>
          </a:endParaRPr>
        </a:p>
      </dsp:txBody>
      <dsp:txXfrm>
        <a:off x="1734769" y="2255480"/>
        <a:ext cx="7153399" cy="843523"/>
      </dsp:txXfrm>
    </dsp:sp>
    <dsp:sp modelId="{4B1A32A3-D0CB-40D1-9F92-7199106070C5}">
      <dsp:nvSpPr>
        <dsp:cNvPr id="0" name=""/>
        <dsp:cNvSpPr/>
      </dsp:nvSpPr>
      <dsp:spPr>
        <a:xfrm>
          <a:off x="1734769" y="3261220"/>
          <a:ext cx="5693781" cy="517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endParaRPr lang="en-US" sz="2200" kern="1200"/>
        </a:p>
      </dsp:txBody>
      <dsp:txXfrm>
        <a:off x="1734769" y="3261220"/>
        <a:ext cx="5693781" cy="517616"/>
      </dsp:txXfrm>
    </dsp:sp>
    <dsp:sp modelId="{11405747-DE9B-4CE8-9857-AB734818BB40}">
      <dsp:nvSpPr>
        <dsp:cNvPr id="0" name=""/>
        <dsp:cNvSpPr/>
      </dsp:nvSpPr>
      <dsp:spPr>
        <a:xfrm>
          <a:off x="2476364" y="3778837"/>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E635D1-5C50-49B2-933C-BDDDCF442285}">
      <dsp:nvSpPr>
        <dsp:cNvPr id="0" name=""/>
        <dsp:cNvSpPr/>
      </dsp:nvSpPr>
      <dsp:spPr>
        <a:xfrm>
          <a:off x="3276657" y="3778837"/>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1C665-FC10-4903-8CD3-CFF5157EFF98}">
      <dsp:nvSpPr>
        <dsp:cNvPr id="0" name=""/>
        <dsp:cNvSpPr/>
      </dsp:nvSpPr>
      <dsp:spPr>
        <a:xfrm>
          <a:off x="4077582" y="3778837"/>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9762DB-E668-4FA2-B65D-E1D1B2250D43}">
      <dsp:nvSpPr>
        <dsp:cNvPr id="0" name=""/>
        <dsp:cNvSpPr/>
      </dsp:nvSpPr>
      <dsp:spPr>
        <a:xfrm>
          <a:off x="4877875" y="3778837"/>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CD3C25-F268-4358-B091-1A3C9CF4AB30}">
      <dsp:nvSpPr>
        <dsp:cNvPr id="0" name=""/>
        <dsp:cNvSpPr/>
      </dsp:nvSpPr>
      <dsp:spPr>
        <a:xfrm>
          <a:off x="5678800" y="3778837"/>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A456C8-B20C-4C38-A928-951C6B22DCDF}">
      <dsp:nvSpPr>
        <dsp:cNvPr id="0" name=""/>
        <dsp:cNvSpPr/>
      </dsp:nvSpPr>
      <dsp:spPr>
        <a:xfrm>
          <a:off x="6479093" y="3778837"/>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E8C5A-63A9-4231-B609-2CA819782981}">
      <dsp:nvSpPr>
        <dsp:cNvPr id="0" name=""/>
        <dsp:cNvSpPr/>
      </dsp:nvSpPr>
      <dsp:spPr>
        <a:xfrm>
          <a:off x="7280018" y="3778837"/>
          <a:ext cx="1332344" cy="105440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DA9F53-0B82-4F85-898E-77BCF70CDBE2}">
      <dsp:nvSpPr>
        <dsp:cNvPr id="0" name=""/>
        <dsp:cNvSpPr/>
      </dsp:nvSpPr>
      <dsp:spPr>
        <a:xfrm>
          <a:off x="1734769" y="3884277"/>
          <a:ext cx="7250990" cy="8435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977900">
            <a:lnSpc>
              <a:spcPct val="90000"/>
            </a:lnSpc>
            <a:spcBef>
              <a:spcPct val="0"/>
            </a:spcBef>
            <a:spcAft>
              <a:spcPct val="35000"/>
            </a:spcAft>
          </a:pPr>
          <a:endParaRPr lang="en-US" sz="2200" kern="1200" dirty="0"/>
        </a:p>
        <a:p>
          <a:pPr lvl="0" algn="l" defTabSz="977900">
            <a:lnSpc>
              <a:spcPct val="90000"/>
            </a:lnSpc>
            <a:spcBef>
              <a:spcPct val="0"/>
            </a:spcBef>
            <a:spcAft>
              <a:spcPct val="35000"/>
            </a:spcAft>
          </a:pPr>
          <a:r>
            <a:rPr lang="en-US" sz="2200" b="1" kern="1200"/>
            <a:t>Với thẻ kiểm tra</a:t>
          </a:r>
          <a:endParaRPr lang="en-US" sz="2200" kern="1200" dirty="0"/>
        </a:p>
      </dsp:txBody>
      <dsp:txXfrm>
        <a:off x="1734769" y="3884277"/>
        <a:ext cx="7250990" cy="8435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457F0-BBB4-47DB-B953-3FAADFDAAF2C}">
      <dsp:nvSpPr>
        <dsp:cNvPr id="0" name=""/>
        <dsp:cNvSpPr/>
      </dsp:nvSpPr>
      <dsp:spPr>
        <a:xfrm>
          <a:off x="0" y="1545993"/>
          <a:ext cx="8128000" cy="5796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397D47-BB9C-4F6D-A8F9-6C5360E791F5}">
      <dsp:nvSpPr>
        <dsp:cNvPr id="0" name=""/>
        <dsp:cNvSpPr/>
      </dsp:nvSpPr>
      <dsp:spPr>
        <a:xfrm>
          <a:off x="406400" y="1206513"/>
          <a:ext cx="5689600" cy="6789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22350">
            <a:lnSpc>
              <a:spcPct val="90000"/>
            </a:lnSpc>
            <a:spcBef>
              <a:spcPct val="0"/>
            </a:spcBef>
            <a:spcAft>
              <a:spcPct val="35000"/>
            </a:spcAft>
            <a:buFontTx/>
            <a:buChar char="-"/>
          </a:pPr>
          <a:r>
            <a:rPr lang="vi-VN" sz="2300" b="1" kern="1200">
              <a:latin typeface="Times New Roman"/>
              <a:ea typeface="Times New Roman"/>
            </a:rPr>
            <a:t>Dự án học tập </a:t>
          </a:r>
          <a:endParaRPr lang="en-US" sz="2300" kern="1200"/>
        </a:p>
      </dsp:txBody>
      <dsp:txXfrm>
        <a:off x="439544" y="1239657"/>
        <a:ext cx="5623312" cy="612672"/>
      </dsp:txXfrm>
    </dsp:sp>
    <dsp:sp modelId="{098FB489-5F5B-46A9-94E8-3929FE5FEEF1}">
      <dsp:nvSpPr>
        <dsp:cNvPr id="0" name=""/>
        <dsp:cNvSpPr/>
      </dsp:nvSpPr>
      <dsp:spPr>
        <a:xfrm>
          <a:off x="0" y="2589273"/>
          <a:ext cx="8128000" cy="5796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1C79CE-05D3-4CD4-89CF-424A56950295}">
      <dsp:nvSpPr>
        <dsp:cNvPr id="0" name=""/>
        <dsp:cNvSpPr/>
      </dsp:nvSpPr>
      <dsp:spPr>
        <a:xfrm>
          <a:off x="406400" y="2249793"/>
          <a:ext cx="5689600" cy="6789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22350">
            <a:lnSpc>
              <a:spcPct val="90000"/>
            </a:lnSpc>
            <a:spcBef>
              <a:spcPct val="0"/>
            </a:spcBef>
            <a:spcAft>
              <a:spcPct val="35000"/>
            </a:spcAft>
          </a:pPr>
          <a:r>
            <a:rPr lang="vi-VN" sz="2300" b="1" kern="1200">
              <a:latin typeface="Times New Roman"/>
              <a:ea typeface="Times New Roman"/>
            </a:rPr>
            <a:t>Sản phẩm nghiên cứu khoa học </a:t>
          </a:r>
          <a:endParaRPr lang="en-US" sz="2300" b="1" kern="1200">
            <a:latin typeface="Times New Roman"/>
            <a:ea typeface="Times New Roman"/>
          </a:endParaRPr>
        </a:p>
      </dsp:txBody>
      <dsp:txXfrm>
        <a:off x="439544" y="2282937"/>
        <a:ext cx="5623312" cy="612672"/>
      </dsp:txXfrm>
    </dsp:sp>
    <dsp:sp modelId="{5AEDE434-8319-494C-A8E3-8D66741D2119}">
      <dsp:nvSpPr>
        <dsp:cNvPr id="0" name=""/>
        <dsp:cNvSpPr/>
      </dsp:nvSpPr>
      <dsp:spPr>
        <a:xfrm>
          <a:off x="0" y="3632553"/>
          <a:ext cx="8128000" cy="5796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EFC055-C640-4167-8091-6D82AFB13904}">
      <dsp:nvSpPr>
        <dsp:cNvPr id="0" name=""/>
        <dsp:cNvSpPr/>
      </dsp:nvSpPr>
      <dsp:spPr>
        <a:xfrm>
          <a:off x="406400" y="3293073"/>
          <a:ext cx="5689600" cy="6789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22350">
            <a:lnSpc>
              <a:spcPct val="90000"/>
            </a:lnSpc>
            <a:spcBef>
              <a:spcPct val="0"/>
            </a:spcBef>
            <a:spcAft>
              <a:spcPct val="35000"/>
            </a:spcAft>
          </a:pPr>
          <a:r>
            <a:rPr lang="vi-VN" sz="2300" b="1" kern="1200">
              <a:latin typeface="Times New Roman"/>
              <a:ea typeface="Times New Roman"/>
            </a:rPr>
            <a:t>Sản phẩm thực</a:t>
          </a:r>
          <a:r>
            <a:rPr lang="en-US" sz="2300" b="1" kern="1200">
              <a:latin typeface="Times New Roman"/>
            </a:rPr>
            <a:t> hành, thí nghiệm/chế tạo</a:t>
          </a:r>
          <a:endParaRPr lang="en-US" sz="2300" kern="1200"/>
        </a:p>
      </dsp:txBody>
      <dsp:txXfrm>
        <a:off x="439544" y="3326217"/>
        <a:ext cx="5623312" cy="6126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F2B25-BCC3-4D82-98A4-D896CF26C486}">
      <dsp:nvSpPr>
        <dsp:cNvPr id="0" name=""/>
        <dsp:cNvSpPr/>
      </dsp:nvSpPr>
      <dsp:spPr>
        <a:xfrm>
          <a:off x="1526596" y="1442"/>
          <a:ext cx="6077635" cy="552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l" defTabSz="1111250">
            <a:lnSpc>
              <a:spcPct val="90000"/>
            </a:lnSpc>
            <a:spcBef>
              <a:spcPct val="0"/>
            </a:spcBef>
            <a:spcAft>
              <a:spcPct val="35000"/>
            </a:spcAft>
          </a:pPr>
          <a:endParaRPr lang="en-US" sz="2500" kern="1200"/>
        </a:p>
      </dsp:txBody>
      <dsp:txXfrm>
        <a:off x="1526596" y="1442"/>
        <a:ext cx="6077635" cy="552512"/>
      </dsp:txXfrm>
    </dsp:sp>
    <dsp:sp modelId="{EC692B53-D886-46EC-9935-725BB3844C0A}">
      <dsp:nvSpPr>
        <dsp:cNvPr id="0" name=""/>
        <dsp:cNvSpPr/>
      </dsp:nvSpPr>
      <dsp:spPr>
        <a:xfrm>
          <a:off x="2349462" y="553954"/>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724EFE-C8B2-45AD-AA8D-9EB689CBC38F}">
      <dsp:nvSpPr>
        <dsp:cNvPr id="0" name=""/>
        <dsp:cNvSpPr/>
      </dsp:nvSpPr>
      <dsp:spPr>
        <a:xfrm>
          <a:off x="3203708" y="553954"/>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B75A0C-6546-4915-B7D6-6B7A5B0F1B64}">
      <dsp:nvSpPr>
        <dsp:cNvPr id="0" name=""/>
        <dsp:cNvSpPr/>
      </dsp:nvSpPr>
      <dsp:spPr>
        <a:xfrm>
          <a:off x="4058628" y="553954"/>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B8FC69-2C7C-4C08-9E96-D5D433EE7BA4}">
      <dsp:nvSpPr>
        <dsp:cNvPr id="0" name=""/>
        <dsp:cNvSpPr/>
      </dsp:nvSpPr>
      <dsp:spPr>
        <a:xfrm>
          <a:off x="4912874" y="553954"/>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DF1A61-62EC-4D09-9C0B-9DAF33900265}">
      <dsp:nvSpPr>
        <dsp:cNvPr id="0" name=""/>
        <dsp:cNvSpPr/>
      </dsp:nvSpPr>
      <dsp:spPr>
        <a:xfrm>
          <a:off x="5767794" y="553954"/>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339F4C-C5B1-4828-9B05-6B1B0A7EBCE2}">
      <dsp:nvSpPr>
        <dsp:cNvPr id="0" name=""/>
        <dsp:cNvSpPr/>
      </dsp:nvSpPr>
      <dsp:spPr>
        <a:xfrm>
          <a:off x="6622040" y="553954"/>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6424C8-DE98-4298-8E1C-7750CBB0B659}">
      <dsp:nvSpPr>
        <dsp:cNvPr id="0" name=""/>
        <dsp:cNvSpPr/>
      </dsp:nvSpPr>
      <dsp:spPr>
        <a:xfrm>
          <a:off x="7476960" y="553954"/>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B918E-56CD-47E5-BBF2-09B2A6D3F414}">
      <dsp:nvSpPr>
        <dsp:cNvPr id="0" name=""/>
        <dsp:cNvSpPr/>
      </dsp:nvSpPr>
      <dsp:spPr>
        <a:xfrm>
          <a:off x="1456226" y="822811"/>
          <a:ext cx="7802376" cy="9003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933450">
            <a:lnSpc>
              <a:spcPct val="90000"/>
            </a:lnSpc>
            <a:spcBef>
              <a:spcPct val="0"/>
            </a:spcBef>
            <a:spcAft>
              <a:spcPct val="35000"/>
            </a:spcAft>
          </a:pPr>
          <a:endParaRPr lang="en-US" sz="2100" kern="1200" dirty="0"/>
        </a:p>
        <a:p>
          <a:pPr lvl="0" algn="l"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GV</a:t>
          </a:r>
          <a:r>
            <a:rPr lang="vi-VN" sz="2000" b="1" kern="1200" dirty="0">
              <a:latin typeface="Arial" panose="020B0604020202020204" pitchFamily="34" charset="0"/>
              <a:cs typeface="Arial" panose="020B0604020202020204" pitchFamily="34" charset="0"/>
            </a:rPr>
            <a:t> hướng dẫn HS lựa chọn sản phẩm đưa vào hồ sơ</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học</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tập</a:t>
          </a:r>
          <a:endParaRPr lang="en-US" sz="2000" b="1" kern="1200" dirty="0">
            <a:latin typeface="Arial" panose="020B0604020202020204" pitchFamily="34" charset="0"/>
            <a:cs typeface="Arial" panose="020B0604020202020204" pitchFamily="34" charset="0"/>
          </a:endParaRPr>
        </a:p>
      </dsp:txBody>
      <dsp:txXfrm>
        <a:off x="1456226" y="822811"/>
        <a:ext cx="7802376" cy="900390"/>
      </dsp:txXfrm>
    </dsp:sp>
    <dsp:sp modelId="{77E9399B-D25F-499E-B6DE-19EA69290E8A}">
      <dsp:nvSpPr>
        <dsp:cNvPr id="0" name=""/>
        <dsp:cNvSpPr/>
      </dsp:nvSpPr>
      <dsp:spPr>
        <a:xfrm>
          <a:off x="1526596" y="1743707"/>
          <a:ext cx="6077635" cy="552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l" defTabSz="1111250">
            <a:lnSpc>
              <a:spcPct val="90000"/>
            </a:lnSpc>
            <a:spcBef>
              <a:spcPct val="0"/>
            </a:spcBef>
            <a:spcAft>
              <a:spcPct val="35000"/>
            </a:spcAft>
          </a:pPr>
          <a:endParaRPr lang="en-US" sz="2500" kern="1200"/>
        </a:p>
      </dsp:txBody>
      <dsp:txXfrm>
        <a:off x="1526596" y="1743707"/>
        <a:ext cx="6077635" cy="552512"/>
      </dsp:txXfrm>
    </dsp:sp>
    <dsp:sp modelId="{27E6EF3D-68DF-4EDA-90A4-200355376016}">
      <dsp:nvSpPr>
        <dsp:cNvPr id="0" name=""/>
        <dsp:cNvSpPr/>
      </dsp:nvSpPr>
      <dsp:spPr>
        <a:xfrm>
          <a:off x="2266101" y="2296220"/>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61C2F4-A1D6-4003-9BD9-128216CC5957}">
      <dsp:nvSpPr>
        <dsp:cNvPr id="0" name=""/>
        <dsp:cNvSpPr/>
      </dsp:nvSpPr>
      <dsp:spPr>
        <a:xfrm>
          <a:off x="3120347" y="2296220"/>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5AA6BE-9D7F-452C-B94C-47F2865D6A47}">
      <dsp:nvSpPr>
        <dsp:cNvPr id="0" name=""/>
        <dsp:cNvSpPr/>
      </dsp:nvSpPr>
      <dsp:spPr>
        <a:xfrm>
          <a:off x="3975267" y="2296220"/>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AA440F-FB64-4A35-B948-A113EF502958}">
      <dsp:nvSpPr>
        <dsp:cNvPr id="0" name=""/>
        <dsp:cNvSpPr/>
      </dsp:nvSpPr>
      <dsp:spPr>
        <a:xfrm>
          <a:off x="4829513" y="2296220"/>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68158F-D68D-48DA-B3AB-4D7F78D38BC9}">
      <dsp:nvSpPr>
        <dsp:cNvPr id="0" name=""/>
        <dsp:cNvSpPr/>
      </dsp:nvSpPr>
      <dsp:spPr>
        <a:xfrm>
          <a:off x="5684433" y="2296220"/>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4B8C1-9966-47CB-B6D1-2EBA6FAACD7D}">
      <dsp:nvSpPr>
        <dsp:cNvPr id="0" name=""/>
        <dsp:cNvSpPr/>
      </dsp:nvSpPr>
      <dsp:spPr>
        <a:xfrm>
          <a:off x="6538679" y="2296220"/>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E30FF3-D5B2-4016-8E65-55C13A79F7F2}">
      <dsp:nvSpPr>
        <dsp:cNvPr id="0" name=""/>
        <dsp:cNvSpPr/>
      </dsp:nvSpPr>
      <dsp:spPr>
        <a:xfrm>
          <a:off x="7393599" y="2296220"/>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E54DCF-9D2D-4011-89E0-2CADC277A45D}">
      <dsp:nvSpPr>
        <dsp:cNvPr id="0" name=""/>
        <dsp:cNvSpPr/>
      </dsp:nvSpPr>
      <dsp:spPr>
        <a:xfrm>
          <a:off x="1526596" y="2408768"/>
          <a:ext cx="7635654" cy="9003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endParaRPr lang="en-US" sz="2300" kern="1200" dirty="0"/>
        </a:p>
        <a:p>
          <a:pPr lvl="0" algn="l" defTabSz="1022350">
            <a:lnSpc>
              <a:spcPct val="90000"/>
            </a:lnSpc>
            <a:spcBef>
              <a:spcPct val="0"/>
            </a:spcBef>
            <a:spcAft>
              <a:spcPct val="35000"/>
            </a:spcAft>
          </a:pPr>
          <a:r>
            <a:rPr lang="en-US" sz="2300" b="1" kern="1200" dirty="0">
              <a:latin typeface="Arial" panose="020B0604020202020204" pitchFamily="34" charset="0"/>
              <a:cs typeface="Arial" panose="020B0604020202020204" pitchFamily="34" charset="0"/>
            </a:rPr>
            <a:t>X</a:t>
          </a:r>
          <a:r>
            <a:rPr lang="vi-VN" sz="2300" b="1" kern="1200" dirty="0">
              <a:latin typeface="Arial" panose="020B0604020202020204" pitchFamily="34" charset="0"/>
              <a:cs typeface="Arial" panose="020B0604020202020204" pitchFamily="34" charset="0"/>
            </a:rPr>
            <a:t>ác định số lượng sản phẩm đưa vào hồ sơ học tậ</a:t>
          </a:r>
          <a:r>
            <a:rPr lang="en-US" sz="2300" b="1" kern="1200" dirty="0">
              <a:latin typeface="Arial" panose="020B0604020202020204" pitchFamily="34" charset="0"/>
              <a:cs typeface="Arial" panose="020B0604020202020204" pitchFamily="34" charset="0"/>
            </a:rPr>
            <a:t>p</a:t>
          </a:r>
        </a:p>
      </dsp:txBody>
      <dsp:txXfrm>
        <a:off x="1526596" y="2408768"/>
        <a:ext cx="7635654" cy="900390"/>
      </dsp:txXfrm>
    </dsp:sp>
    <dsp:sp modelId="{7D9E112B-94F5-4E70-9DA6-8AB41CA5289B}">
      <dsp:nvSpPr>
        <dsp:cNvPr id="0" name=""/>
        <dsp:cNvSpPr/>
      </dsp:nvSpPr>
      <dsp:spPr>
        <a:xfrm>
          <a:off x="1526596" y="3485973"/>
          <a:ext cx="6077635" cy="552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l" defTabSz="1111250">
            <a:lnSpc>
              <a:spcPct val="90000"/>
            </a:lnSpc>
            <a:spcBef>
              <a:spcPct val="0"/>
            </a:spcBef>
            <a:spcAft>
              <a:spcPct val="35000"/>
            </a:spcAft>
          </a:pPr>
          <a:endParaRPr lang="en-US" sz="2500" kern="1200" dirty="0"/>
        </a:p>
      </dsp:txBody>
      <dsp:txXfrm>
        <a:off x="1526596" y="3485973"/>
        <a:ext cx="6077635" cy="552512"/>
      </dsp:txXfrm>
    </dsp:sp>
    <dsp:sp modelId="{6D2F6B94-3221-43DF-A796-D0A1EFF4C504}">
      <dsp:nvSpPr>
        <dsp:cNvPr id="0" name=""/>
        <dsp:cNvSpPr/>
      </dsp:nvSpPr>
      <dsp:spPr>
        <a:xfrm>
          <a:off x="1526596" y="4038485"/>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B2EC3-3156-4EB4-9892-4C3F60489783}">
      <dsp:nvSpPr>
        <dsp:cNvPr id="0" name=""/>
        <dsp:cNvSpPr/>
      </dsp:nvSpPr>
      <dsp:spPr>
        <a:xfrm>
          <a:off x="2380841" y="4038485"/>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08C28-C5BC-4DBF-88F9-E31B18096411}">
      <dsp:nvSpPr>
        <dsp:cNvPr id="0" name=""/>
        <dsp:cNvSpPr/>
      </dsp:nvSpPr>
      <dsp:spPr>
        <a:xfrm>
          <a:off x="3235762" y="4038485"/>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1322F6-58A0-4BA2-8599-F5D75681608B}">
      <dsp:nvSpPr>
        <dsp:cNvPr id="0" name=""/>
        <dsp:cNvSpPr/>
      </dsp:nvSpPr>
      <dsp:spPr>
        <a:xfrm>
          <a:off x="4090007" y="4038485"/>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2380B-542F-414A-8BF9-7A40EB67D276}">
      <dsp:nvSpPr>
        <dsp:cNvPr id="0" name=""/>
        <dsp:cNvSpPr/>
      </dsp:nvSpPr>
      <dsp:spPr>
        <a:xfrm>
          <a:off x="4944928" y="4038485"/>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03C029-72FF-4FE1-B8C9-1A4D85DC6144}">
      <dsp:nvSpPr>
        <dsp:cNvPr id="0" name=""/>
        <dsp:cNvSpPr/>
      </dsp:nvSpPr>
      <dsp:spPr>
        <a:xfrm>
          <a:off x="5799173" y="4038485"/>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9EA2BF-C1EF-4DD4-8481-D40F7DA1686D}">
      <dsp:nvSpPr>
        <dsp:cNvPr id="0" name=""/>
        <dsp:cNvSpPr/>
      </dsp:nvSpPr>
      <dsp:spPr>
        <a:xfrm>
          <a:off x="6654094" y="4038485"/>
          <a:ext cx="1422166" cy="112548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0DCB6E-B550-41D9-9433-E13EE760B1E3}">
      <dsp:nvSpPr>
        <dsp:cNvPr id="0" name=""/>
        <dsp:cNvSpPr/>
      </dsp:nvSpPr>
      <dsp:spPr>
        <a:xfrm>
          <a:off x="1526596" y="4151034"/>
          <a:ext cx="6156644" cy="9003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vi-VN" sz="2000" b="1" kern="1200" dirty="0"/>
            <a:t>Hồ sơ phải được phân loại và sắp xếp khoa học</a:t>
          </a:r>
          <a:endParaRPr lang="en-US" sz="2200" kern="1200" dirty="0"/>
        </a:p>
      </dsp:txBody>
      <dsp:txXfrm>
        <a:off x="1526596" y="4151034"/>
        <a:ext cx="6156644" cy="9003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454B9-7462-4E11-833C-4E345D83956B}">
      <dsp:nvSpPr>
        <dsp:cNvPr id="0" name=""/>
        <dsp:cNvSpPr/>
      </dsp:nvSpPr>
      <dsp:spPr>
        <a:xfrm>
          <a:off x="0" y="3876442"/>
          <a:ext cx="10503877" cy="1272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vi-VN" sz="2300" kern="1200" dirty="0"/>
            <a:t> Trình bày các hành vi, đặc điểm mong đợi đó theo một trình tự để theo dõi và kiểm tra.</a:t>
          </a:r>
          <a:endParaRPr lang="en-US" sz="2300" kern="1200" dirty="0"/>
        </a:p>
      </dsp:txBody>
      <dsp:txXfrm>
        <a:off x="0" y="3876442"/>
        <a:ext cx="10503877" cy="1272335"/>
      </dsp:txXfrm>
    </dsp:sp>
    <dsp:sp modelId="{2B7B3DFF-AF7B-4CD6-8849-AC84710BF54D}">
      <dsp:nvSpPr>
        <dsp:cNvPr id="0" name=""/>
        <dsp:cNvSpPr/>
      </dsp:nvSpPr>
      <dsp:spPr>
        <a:xfrm rot="10800000">
          <a:off x="0" y="1938676"/>
          <a:ext cx="10503877" cy="195685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vi-VN" sz="2300" kern="1200" dirty="0"/>
            <a:t>Phân chia quá trình thực hiện nhiệm vụ hoặc sản phẩm của HS thành những yếu tố cấu thành và xác định những hành vi, đặc điểm mong đợi căn cứ vào yêu cầu cần đạt ở trên.</a:t>
          </a:r>
          <a:endParaRPr lang="en-US" sz="2300" kern="1200" dirty="0"/>
        </a:p>
      </dsp:txBody>
      <dsp:txXfrm rot="10800000">
        <a:off x="0" y="1938676"/>
        <a:ext cx="10503877" cy="1271503"/>
      </dsp:txXfrm>
    </dsp:sp>
    <dsp:sp modelId="{89ACCAFE-189D-4A14-80DB-835610C71BD1}">
      <dsp:nvSpPr>
        <dsp:cNvPr id="0" name=""/>
        <dsp:cNvSpPr/>
      </dsp:nvSpPr>
      <dsp:spPr>
        <a:xfrm rot="10800000">
          <a:off x="0" y="910"/>
          <a:ext cx="10503877" cy="195685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vi-VN" sz="2300" kern="1200" dirty="0"/>
            <a:t> Phân tích yêu cầu cần đạt của bài học</a:t>
          </a:r>
          <a:r>
            <a:rPr lang="en-US" sz="2300" kern="1200" dirty="0"/>
            <a:t>/ </a:t>
          </a:r>
          <a:r>
            <a:rPr lang="vi-VN" sz="2300" kern="1200" dirty="0"/>
            <a:t>chủ đề và xác định các kiến thức, kĩ năng HS cần đạt được.</a:t>
          </a:r>
          <a:endParaRPr lang="en-US" sz="2300" kern="1200" dirty="0"/>
        </a:p>
      </dsp:txBody>
      <dsp:txXfrm rot="10800000">
        <a:off x="0" y="910"/>
        <a:ext cx="10503877" cy="127150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454B9-7462-4E11-833C-4E345D83956B}">
      <dsp:nvSpPr>
        <dsp:cNvPr id="0" name=""/>
        <dsp:cNvSpPr/>
      </dsp:nvSpPr>
      <dsp:spPr>
        <a:xfrm>
          <a:off x="0" y="4223859"/>
          <a:ext cx="10675816" cy="9240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vi-VN" sz="1700" kern="1200" dirty="0"/>
            <a:t> </a:t>
          </a:r>
          <a:r>
            <a:rPr lang="vi-VN" sz="1700" b="1" kern="1200" dirty="0"/>
            <a:t>Giải thích mức độ hoặc mô tả các mức độ của thang đánh giá một cách rõ ràng, sao cho các mức độ đó có thể quan sát được.</a:t>
          </a:r>
          <a:endParaRPr lang="en-US" sz="1700" b="1" kern="1200" dirty="0"/>
        </a:p>
      </dsp:txBody>
      <dsp:txXfrm>
        <a:off x="0" y="4223859"/>
        <a:ext cx="10675816" cy="924077"/>
      </dsp:txXfrm>
    </dsp:sp>
    <dsp:sp modelId="{E40D1010-6C0C-487E-ABEF-1822605A6C9C}">
      <dsp:nvSpPr>
        <dsp:cNvPr id="0" name=""/>
        <dsp:cNvSpPr/>
      </dsp:nvSpPr>
      <dsp:spPr>
        <a:xfrm rot="10800000">
          <a:off x="0" y="2816490"/>
          <a:ext cx="10675816" cy="142123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vi-VN" sz="1700" b="1" kern="1200" dirty="0"/>
            <a:t>Với mỗi tiêu chí, xác định số lượng mức độ đo cho phù hợp (có thể từ 3 đến 5 mức độ). Lưu ý là không nên quá nhiều mức độ, vì người đánh giá sẽ khó phân biệt rạch ròi các mức độ với nhau.</a:t>
          </a:r>
          <a:endParaRPr lang="en-US" sz="1700" b="1" kern="1200" dirty="0"/>
        </a:p>
      </dsp:txBody>
      <dsp:txXfrm rot="10800000">
        <a:off x="0" y="2816490"/>
        <a:ext cx="10675816" cy="923473"/>
      </dsp:txXfrm>
    </dsp:sp>
    <dsp:sp modelId="{2B7B3DFF-AF7B-4CD6-8849-AC84710BF54D}">
      <dsp:nvSpPr>
        <dsp:cNvPr id="0" name=""/>
        <dsp:cNvSpPr/>
      </dsp:nvSpPr>
      <dsp:spPr>
        <a:xfrm rot="10800000">
          <a:off x="0" y="1409120"/>
          <a:ext cx="10675816" cy="142123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vi-VN" sz="1700" b="1" kern="1200" dirty="0"/>
            <a:t>Lựa chọn hình thức thể hiện của thang đánh giá dưới dạng số, dạng đồ thị hay dạng mô tả.</a:t>
          </a:r>
          <a:endParaRPr lang="en-US" sz="1700" b="1" kern="1200" dirty="0"/>
        </a:p>
      </dsp:txBody>
      <dsp:txXfrm rot="10800000">
        <a:off x="0" y="1409120"/>
        <a:ext cx="10675816" cy="923473"/>
      </dsp:txXfrm>
    </dsp:sp>
    <dsp:sp modelId="{89ACCAFE-189D-4A14-80DB-835610C71BD1}">
      <dsp:nvSpPr>
        <dsp:cNvPr id="0" name=""/>
        <dsp:cNvSpPr/>
      </dsp:nvSpPr>
      <dsp:spPr>
        <a:xfrm rot="10800000">
          <a:off x="0" y="1750"/>
          <a:ext cx="10675816" cy="142123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vi-VN" sz="1700" b="1" kern="1200" dirty="0"/>
            <a:t> Xác định tiêu chí (đặc điểm, hành vi...) quan trọng cần đánh giá trong những hoạt động, sản phẩm hoặc phẩm chất cụ thể.</a:t>
          </a:r>
          <a:endParaRPr lang="en-US" sz="1700" b="1" kern="1200" dirty="0"/>
        </a:p>
      </dsp:txBody>
      <dsp:txXfrm rot="10800000">
        <a:off x="0" y="1750"/>
        <a:ext cx="10675816" cy="9234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5135B-543C-4198-BF3F-8391666B7332}">
      <dsp:nvSpPr>
        <dsp:cNvPr id="0" name=""/>
        <dsp:cNvSpPr/>
      </dsp:nvSpPr>
      <dsp:spPr>
        <a:xfrm>
          <a:off x="1610971" y="0"/>
          <a:ext cx="9368547" cy="246012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BAA08-C2CC-4039-AA7F-AEC24E9FE672}">
      <dsp:nvSpPr>
        <dsp:cNvPr id="0" name=""/>
        <dsp:cNvSpPr/>
      </dsp:nvSpPr>
      <dsp:spPr>
        <a:xfrm>
          <a:off x="4843" y="738036"/>
          <a:ext cx="2117718" cy="98404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XÁC ĐỊNH NĂNG LỰC CẦN ĐÁNH GIÁ</a:t>
          </a:r>
        </a:p>
      </dsp:txBody>
      <dsp:txXfrm>
        <a:off x="52880" y="786073"/>
        <a:ext cx="2021644" cy="887975"/>
      </dsp:txXfrm>
    </dsp:sp>
    <dsp:sp modelId="{E327B03D-7046-4F7C-9951-950AB0C8C86E}">
      <dsp:nvSpPr>
        <dsp:cNvPr id="0" name=""/>
        <dsp:cNvSpPr/>
      </dsp:nvSpPr>
      <dsp:spPr>
        <a:xfrm>
          <a:off x="2228447" y="738036"/>
          <a:ext cx="2117718" cy="98404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XÁC ĐỊNH P</a:t>
          </a:r>
          <a:r>
            <a:rPr lang="vi-VN" sz="1800" kern="1200" dirty="0">
              <a:latin typeface="Arial" panose="020B0604020202020204" pitchFamily="34" charset="0"/>
              <a:cs typeface="Arial" panose="020B0604020202020204" pitchFamily="34" charset="0"/>
            </a:rPr>
            <a:t>HƯƠNG PHÁ</a:t>
          </a:r>
          <a:r>
            <a:rPr lang="en-US" sz="1800" kern="1200" dirty="0">
              <a:latin typeface="Arial" panose="020B0604020202020204" pitchFamily="34" charset="0"/>
              <a:cs typeface="Arial" panose="020B0604020202020204" pitchFamily="34" charset="0"/>
            </a:rPr>
            <a:t>P ĐÁNH GIÁ </a:t>
          </a:r>
        </a:p>
      </dsp:txBody>
      <dsp:txXfrm>
        <a:off x="2276484" y="786073"/>
        <a:ext cx="2021644" cy="887975"/>
      </dsp:txXfrm>
    </dsp:sp>
    <dsp:sp modelId="{FE9BFD7B-EBA2-40AE-8E6F-6BC233F35ACF}">
      <dsp:nvSpPr>
        <dsp:cNvPr id="0" name=""/>
        <dsp:cNvSpPr/>
      </dsp:nvSpPr>
      <dsp:spPr>
        <a:xfrm>
          <a:off x="4452051" y="738036"/>
          <a:ext cx="2117718" cy="98404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XÁC ĐỊNH CÔNG CỤ ĐÁNH GIÁ </a:t>
          </a:r>
        </a:p>
      </dsp:txBody>
      <dsp:txXfrm>
        <a:off x="4500088" y="786073"/>
        <a:ext cx="2021644" cy="887975"/>
      </dsp:txXfrm>
    </dsp:sp>
    <dsp:sp modelId="{338D5296-7595-4C72-90FE-655B9A7066E6}">
      <dsp:nvSpPr>
        <dsp:cNvPr id="0" name=""/>
        <dsp:cNvSpPr/>
      </dsp:nvSpPr>
      <dsp:spPr>
        <a:xfrm>
          <a:off x="6675655" y="738036"/>
          <a:ext cx="2117718" cy="98404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XÁC ĐỊNH THỜI ĐIỂM ĐÁNH GIÁ </a:t>
          </a:r>
        </a:p>
      </dsp:txBody>
      <dsp:txXfrm>
        <a:off x="6723692" y="786073"/>
        <a:ext cx="2021644" cy="887975"/>
      </dsp:txXfrm>
    </dsp:sp>
    <dsp:sp modelId="{BD001E4B-2C67-4656-8549-0869EDFA4CF1}">
      <dsp:nvSpPr>
        <dsp:cNvPr id="0" name=""/>
        <dsp:cNvSpPr/>
      </dsp:nvSpPr>
      <dsp:spPr>
        <a:xfrm>
          <a:off x="8899259" y="738036"/>
          <a:ext cx="2117718" cy="98404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LẬP BẢNG MA TRẬN ĐÁNH GIÁ </a:t>
          </a:r>
        </a:p>
      </dsp:txBody>
      <dsp:txXfrm>
        <a:off x="8947296" y="786073"/>
        <a:ext cx="2021644" cy="887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72976-DACE-4607-973F-8AB332AAB96A}">
      <dsp:nvSpPr>
        <dsp:cNvPr id="0" name=""/>
        <dsp:cNvSpPr/>
      </dsp:nvSpPr>
      <dsp:spPr>
        <a:xfrm>
          <a:off x="975140" y="0"/>
          <a:ext cx="9669664" cy="2772407"/>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C319A0-2AE0-4088-BA0B-8596CB8EB4F1}">
      <dsp:nvSpPr>
        <dsp:cNvPr id="0" name=""/>
        <dsp:cNvSpPr/>
      </dsp:nvSpPr>
      <dsp:spPr>
        <a:xfrm>
          <a:off x="8191" y="704457"/>
          <a:ext cx="3663110" cy="136349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t>1.4. </a:t>
          </a:r>
          <a:r>
            <a:rPr lang="en-US" sz="2600" b="1" kern="1200" dirty="0" err="1"/>
            <a:t>Nguyên</a:t>
          </a:r>
          <a:r>
            <a:rPr lang="en-US" sz="2600" b="1" kern="1200" dirty="0"/>
            <a:t> </a:t>
          </a:r>
          <a:r>
            <a:rPr lang="en-US" sz="2600" b="1" kern="1200" dirty="0" err="1"/>
            <a:t>tắc</a:t>
          </a:r>
          <a:r>
            <a:rPr lang="en-US" sz="2600" b="1" kern="1200" dirty="0"/>
            <a:t> KT, ĐG </a:t>
          </a:r>
          <a:r>
            <a:rPr lang="en-US" sz="2600" b="1" kern="1200" dirty="0" err="1"/>
            <a:t>theo</a:t>
          </a:r>
          <a:r>
            <a:rPr lang="en-US" sz="2600" b="1" kern="1200" dirty="0"/>
            <a:t> </a:t>
          </a:r>
          <a:r>
            <a:rPr lang="en-US" sz="2600" b="1" kern="1200" dirty="0" err="1"/>
            <a:t>hướng</a:t>
          </a:r>
          <a:r>
            <a:rPr lang="en-US" sz="2600" b="1" kern="1200" dirty="0"/>
            <a:t> PT PC, NL HS THCS/THPT </a:t>
          </a:r>
        </a:p>
      </dsp:txBody>
      <dsp:txXfrm>
        <a:off x="74751" y="771017"/>
        <a:ext cx="3529990" cy="1230371"/>
      </dsp:txXfrm>
    </dsp:sp>
    <dsp:sp modelId="{A4489C7C-BB9B-49B5-9329-E6811A08349F}">
      <dsp:nvSpPr>
        <dsp:cNvPr id="0" name=""/>
        <dsp:cNvSpPr/>
      </dsp:nvSpPr>
      <dsp:spPr>
        <a:xfrm>
          <a:off x="4044024" y="604911"/>
          <a:ext cx="3475569" cy="156258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1.5. </a:t>
          </a:r>
          <a:r>
            <a:rPr lang="en-US" sz="2800" b="1" kern="1200" dirty="0" err="1"/>
            <a:t>Quy</a:t>
          </a:r>
          <a:r>
            <a:rPr lang="en-US" sz="2800" b="1" kern="1200" dirty="0"/>
            <a:t> </a:t>
          </a:r>
          <a:r>
            <a:rPr lang="en-US" sz="2800" b="1" kern="1200" dirty="0" err="1"/>
            <a:t>trình</a:t>
          </a:r>
          <a:r>
            <a:rPr lang="en-US" sz="2800" b="1" kern="1200" dirty="0"/>
            <a:t> KT, ĐG </a:t>
          </a:r>
          <a:r>
            <a:rPr lang="en-US" sz="2800" b="1" kern="1200" dirty="0" err="1"/>
            <a:t>theo</a:t>
          </a:r>
          <a:r>
            <a:rPr lang="en-US" sz="2800" b="1" kern="1200" dirty="0"/>
            <a:t> </a:t>
          </a:r>
          <a:r>
            <a:rPr lang="en-US" sz="2800" b="1" kern="1200" dirty="0" err="1"/>
            <a:t>hướng</a:t>
          </a:r>
          <a:r>
            <a:rPr lang="en-US" sz="2800" b="1" kern="1200" dirty="0"/>
            <a:t> PT PC, NL HS THCS, THPT </a:t>
          </a:r>
        </a:p>
      </dsp:txBody>
      <dsp:txXfrm>
        <a:off x="4120303" y="681190"/>
        <a:ext cx="3323011" cy="1410026"/>
      </dsp:txXfrm>
    </dsp:sp>
    <dsp:sp modelId="{A6701D6B-8C57-4A90-90C1-B7793A400A2B}">
      <dsp:nvSpPr>
        <dsp:cNvPr id="0" name=""/>
        <dsp:cNvSpPr/>
      </dsp:nvSpPr>
      <dsp:spPr>
        <a:xfrm>
          <a:off x="7900506" y="663320"/>
          <a:ext cx="3475569" cy="154530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ts val="0"/>
            </a:spcAft>
          </a:pPr>
          <a:r>
            <a:rPr lang="en-US" sz="2600" b="1" kern="1200" dirty="0"/>
            <a:t>1.6. ĐG </a:t>
          </a:r>
          <a:r>
            <a:rPr lang="en-US" sz="2600" b="1" kern="1200" dirty="0" err="1"/>
            <a:t>kết</a:t>
          </a:r>
          <a:r>
            <a:rPr lang="en-US" sz="2600" b="1" kern="1200" dirty="0"/>
            <a:t> </a:t>
          </a:r>
          <a:r>
            <a:rPr lang="en-US" sz="2600" b="1" kern="1200" dirty="0" err="1"/>
            <a:t>quả</a:t>
          </a:r>
          <a:r>
            <a:rPr lang="en-US" sz="2600" b="1" kern="1200" dirty="0"/>
            <a:t> GD </a:t>
          </a:r>
          <a:r>
            <a:rPr lang="en-US" sz="2600" b="1" kern="1200" dirty="0" err="1"/>
            <a:t>theo</a:t>
          </a:r>
          <a:r>
            <a:rPr lang="en-US" sz="2600" b="1" kern="1200" dirty="0"/>
            <a:t> </a:t>
          </a:r>
          <a:r>
            <a:rPr lang="en-US" sz="2600" b="1" kern="1200" dirty="0" err="1"/>
            <a:t>hướng</a:t>
          </a:r>
          <a:r>
            <a:rPr lang="en-US" sz="2600" b="1" kern="1200" dirty="0"/>
            <a:t> PT PC, NL HS THCS / THPT </a:t>
          </a:r>
          <a:r>
            <a:rPr lang="en-US" sz="2600" b="1" kern="1200" dirty="0" err="1"/>
            <a:t>trong</a:t>
          </a:r>
          <a:r>
            <a:rPr lang="en-US" sz="2600" b="1" kern="1200" dirty="0"/>
            <a:t> day </a:t>
          </a:r>
          <a:r>
            <a:rPr lang="en-US" sz="2600" b="1" kern="1200" dirty="0" err="1"/>
            <a:t>học</a:t>
          </a:r>
          <a:r>
            <a:rPr lang="en-US" sz="2600" b="1" kern="1200" dirty="0"/>
            <a:t> </a:t>
          </a:r>
          <a:r>
            <a:rPr lang="en-US" sz="2600" b="1" kern="1200" dirty="0" err="1"/>
            <a:t>Ngữ</a:t>
          </a:r>
          <a:r>
            <a:rPr lang="en-US" sz="2600" b="1" kern="1200" dirty="0"/>
            <a:t> </a:t>
          </a:r>
          <a:r>
            <a:rPr lang="en-US" sz="2600" b="1" kern="1200" dirty="0" err="1"/>
            <a:t>văn</a:t>
          </a:r>
          <a:r>
            <a:rPr lang="en-US" sz="2600" b="1" kern="1200" dirty="0"/>
            <a:t>  </a:t>
          </a:r>
        </a:p>
      </dsp:txBody>
      <dsp:txXfrm>
        <a:off x="7975942" y="738756"/>
        <a:ext cx="3324697" cy="1394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72976-DACE-4607-973F-8AB332AAB96A}">
      <dsp:nvSpPr>
        <dsp:cNvPr id="0" name=""/>
        <dsp:cNvSpPr/>
      </dsp:nvSpPr>
      <dsp:spPr>
        <a:xfrm>
          <a:off x="854612" y="0"/>
          <a:ext cx="9685606" cy="2672861"/>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C319A0-2AE0-4088-BA0B-8596CB8EB4F1}">
      <dsp:nvSpPr>
        <dsp:cNvPr id="0" name=""/>
        <dsp:cNvSpPr/>
      </dsp:nvSpPr>
      <dsp:spPr>
        <a:xfrm>
          <a:off x="2110" y="801858"/>
          <a:ext cx="3565041" cy="106914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1.1. </a:t>
          </a:r>
          <a:r>
            <a:rPr lang="en-US" sz="2800" b="1" kern="1200" dirty="0" err="1"/>
            <a:t>Một</a:t>
          </a:r>
          <a:r>
            <a:rPr lang="en-US" sz="2800" b="1" kern="1200" dirty="0"/>
            <a:t> </a:t>
          </a:r>
          <a:r>
            <a:rPr lang="en-US" sz="2800" b="1" kern="1200" dirty="0" err="1"/>
            <a:t>số</a:t>
          </a:r>
          <a:r>
            <a:rPr lang="en-US" sz="2800" b="1" kern="1200" dirty="0"/>
            <a:t> </a:t>
          </a:r>
          <a:r>
            <a:rPr lang="en-US" sz="2800" b="1" kern="1200" dirty="0" err="1"/>
            <a:t>vấn</a:t>
          </a:r>
          <a:r>
            <a:rPr lang="en-US" sz="2800" b="1" kern="1200" dirty="0"/>
            <a:t> </a:t>
          </a:r>
          <a:r>
            <a:rPr lang="en-US" sz="2800" b="1" kern="1200" dirty="0" err="1"/>
            <a:t>đề</a:t>
          </a:r>
          <a:r>
            <a:rPr lang="en-US" sz="2800" b="1" kern="1200" dirty="0"/>
            <a:t> </a:t>
          </a:r>
          <a:r>
            <a:rPr lang="en-US" sz="2800" b="1" kern="1200" dirty="0" err="1"/>
            <a:t>chung</a:t>
          </a:r>
          <a:r>
            <a:rPr lang="en-US" sz="2800" b="1" kern="1200" dirty="0"/>
            <a:t> </a:t>
          </a:r>
          <a:r>
            <a:rPr lang="en-US" sz="2800" b="1" kern="1200" dirty="0" err="1"/>
            <a:t>về</a:t>
          </a:r>
          <a:r>
            <a:rPr lang="en-US" sz="2800" b="1" kern="1200" dirty="0"/>
            <a:t> KT, ĐG</a:t>
          </a:r>
        </a:p>
      </dsp:txBody>
      <dsp:txXfrm>
        <a:off x="54301" y="854049"/>
        <a:ext cx="3460659" cy="964762"/>
      </dsp:txXfrm>
    </dsp:sp>
    <dsp:sp modelId="{DC9C05B1-8FF0-4B5F-8673-A8AA25CDA0D9}">
      <dsp:nvSpPr>
        <dsp:cNvPr id="0" name=""/>
        <dsp:cNvSpPr/>
      </dsp:nvSpPr>
      <dsp:spPr>
        <a:xfrm>
          <a:off x="3914894" y="548422"/>
          <a:ext cx="3565041" cy="157601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1.2. </a:t>
          </a:r>
          <a:r>
            <a:rPr lang="vi-VN" sz="2400" b="1" kern="1200" dirty="0"/>
            <a:t>Quan điểm hiện đại về </a:t>
          </a:r>
          <a:r>
            <a:rPr lang="en-US" sz="2400" b="1" kern="1200" dirty="0"/>
            <a:t>KT, ĐG</a:t>
          </a:r>
          <a:r>
            <a:rPr lang="vi-VN" sz="2400" b="1" kern="1200" dirty="0"/>
            <a:t> theo hướng phát triể</a:t>
          </a:r>
          <a:r>
            <a:rPr lang="en-US" sz="2400" b="1" kern="1200" dirty="0"/>
            <a:t>n PC, NL</a:t>
          </a:r>
          <a:r>
            <a:rPr lang="vi-VN" sz="2400" b="1" kern="1200" dirty="0"/>
            <a:t> HS</a:t>
          </a:r>
          <a:r>
            <a:rPr lang="en-US" sz="2400" b="1" kern="1200" dirty="0"/>
            <a:t> THCS/THPT</a:t>
          </a:r>
          <a:r>
            <a:rPr lang="vi-VN" sz="2400" b="1" kern="1200" dirty="0"/>
            <a:t> </a:t>
          </a:r>
          <a:endParaRPr lang="en-US" sz="2400" b="1" kern="1200" dirty="0"/>
        </a:p>
      </dsp:txBody>
      <dsp:txXfrm>
        <a:off x="3991829" y="625357"/>
        <a:ext cx="3411171" cy="1422145"/>
      </dsp:txXfrm>
    </dsp:sp>
    <dsp:sp modelId="{A6701D6B-8C57-4A90-90C1-B7793A400A2B}">
      <dsp:nvSpPr>
        <dsp:cNvPr id="0" name=""/>
        <dsp:cNvSpPr/>
      </dsp:nvSpPr>
      <dsp:spPr>
        <a:xfrm>
          <a:off x="7827678" y="801858"/>
          <a:ext cx="3565041" cy="106914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1.3. </a:t>
          </a:r>
          <a:r>
            <a:rPr lang="en-US" sz="2800" b="1" kern="1200" dirty="0" err="1"/>
            <a:t>Đánh</a:t>
          </a:r>
          <a:r>
            <a:rPr lang="en-US" sz="2800" b="1" kern="1200" dirty="0"/>
            <a:t> </a:t>
          </a:r>
          <a:r>
            <a:rPr lang="en-US" sz="2800" b="1" kern="1200" dirty="0" err="1"/>
            <a:t>giá</a:t>
          </a:r>
          <a:r>
            <a:rPr lang="en-US" sz="2800" b="1" kern="1200" dirty="0"/>
            <a:t> </a:t>
          </a:r>
          <a:r>
            <a:rPr lang="en-US" sz="2800" b="1" kern="1200" dirty="0" err="1"/>
            <a:t>phẩm</a:t>
          </a:r>
          <a:r>
            <a:rPr lang="en-US" sz="2800" b="1" kern="1200" dirty="0"/>
            <a:t> </a:t>
          </a:r>
          <a:r>
            <a:rPr lang="en-US" sz="2800" b="1" kern="1200" dirty="0" err="1"/>
            <a:t>chất</a:t>
          </a:r>
          <a:r>
            <a:rPr lang="en-US" sz="2800" b="1" kern="1200" dirty="0"/>
            <a:t> </a:t>
          </a:r>
          <a:r>
            <a:rPr lang="en-US" sz="2800" b="1" kern="1200" dirty="0" err="1"/>
            <a:t>và</a:t>
          </a:r>
          <a:r>
            <a:rPr lang="en-US" sz="2800" b="1" kern="1200" dirty="0"/>
            <a:t> </a:t>
          </a:r>
          <a:r>
            <a:rPr lang="en-US" sz="2800" b="1" kern="1200" dirty="0" err="1"/>
            <a:t>năng</a:t>
          </a:r>
          <a:r>
            <a:rPr lang="en-US" sz="2800" b="1" kern="1200" dirty="0"/>
            <a:t> </a:t>
          </a:r>
          <a:r>
            <a:rPr lang="en-US" sz="2800" b="1" kern="1200" dirty="0" err="1"/>
            <a:t>lực</a:t>
          </a:r>
          <a:endParaRPr lang="en-US" sz="2800" b="1" kern="1200" dirty="0"/>
        </a:p>
      </dsp:txBody>
      <dsp:txXfrm>
        <a:off x="7879869" y="854049"/>
        <a:ext cx="3460659" cy="9647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0F30D-8BF8-4788-B466-C50E0B8A98C9}">
      <dsp:nvSpPr>
        <dsp:cNvPr id="0" name=""/>
        <dsp:cNvSpPr/>
      </dsp:nvSpPr>
      <dsp:spPr>
        <a:xfrm>
          <a:off x="704861" y="1524063"/>
          <a:ext cx="1937377" cy="167571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vi-VN" sz="1600" kern="1200">
              <a:latin typeface="Arial" panose="020B0604020202020204" pitchFamily="34" charset="0"/>
              <a:cs typeface="Arial" panose="020B0604020202020204" pitchFamily="34" charset="0"/>
            </a:rPr>
            <a:t>Đ</a:t>
          </a:r>
          <a:r>
            <a:rPr lang="en-US" sz="1600" kern="1200">
              <a:latin typeface="Arial" panose="020B0604020202020204" pitchFamily="34" charset="0"/>
              <a:cs typeface="Arial" panose="020B0604020202020204" pitchFamily="34" charset="0"/>
            </a:rPr>
            <a:t>G</a:t>
          </a:r>
          <a:r>
            <a:rPr lang="vi-VN" sz="1600" kern="1200">
              <a:latin typeface="Arial" panose="020B0604020202020204" pitchFamily="34" charset="0"/>
              <a:cs typeface="Arial" panose="020B0604020202020204" pitchFamily="34" charset="0"/>
            </a:rPr>
            <a:t> tổng kết và </a:t>
          </a:r>
          <a:r>
            <a:rPr lang="en-US" sz="1600" kern="1200">
              <a:latin typeface="Arial" panose="020B0604020202020204" pitchFamily="34" charset="0"/>
              <a:cs typeface="Arial" panose="020B0604020202020204" pitchFamily="34" charset="0"/>
            </a:rPr>
            <a:t>ĐG</a:t>
          </a:r>
          <a:r>
            <a:rPr lang="vi-VN" sz="1600" kern="1200">
              <a:latin typeface="Arial" panose="020B0604020202020204" pitchFamily="34" charset="0"/>
              <a:cs typeface="Arial" panose="020B0604020202020204" pitchFamily="34" charset="0"/>
            </a:rPr>
            <a:t> quá trình</a:t>
          </a:r>
          <a:endParaRPr lang="en-US" sz="1600" kern="1200"/>
        </a:p>
      </dsp:txBody>
      <dsp:txXfrm>
        <a:off x="1025893" y="1801736"/>
        <a:ext cx="1295313" cy="1120367"/>
      </dsp:txXfrm>
    </dsp:sp>
    <dsp:sp modelId="{7D74A48E-7EB2-4301-9BD9-A00B4C35FC18}">
      <dsp:nvSpPr>
        <dsp:cNvPr id="0" name=""/>
        <dsp:cNvSpPr/>
      </dsp:nvSpPr>
      <dsp:spPr>
        <a:xfrm>
          <a:off x="1917937" y="722347"/>
          <a:ext cx="731067" cy="62975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8B2A4-66F9-443B-8882-B45F781EF28E}">
      <dsp:nvSpPr>
        <dsp:cNvPr id="0" name=""/>
        <dsp:cNvSpPr/>
      </dsp:nvSpPr>
      <dsp:spPr>
        <a:xfrm>
          <a:off x="883359" y="0"/>
          <a:ext cx="1587470" cy="137335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vi-VN" sz="1600" kern="1200">
              <a:latin typeface="Arial" panose="020B0604020202020204" pitchFamily="34" charset="0"/>
              <a:cs typeface="Arial" panose="020B0604020202020204" pitchFamily="34" charset="0"/>
            </a:rPr>
            <a:t>Đ</a:t>
          </a:r>
          <a:r>
            <a:rPr lang="en-US" sz="1600" kern="1200">
              <a:latin typeface="Arial" panose="020B0604020202020204" pitchFamily="34" charset="0"/>
              <a:cs typeface="Arial" panose="020B0604020202020204" pitchFamily="34" charset="0"/>
            </a:rPr>
            <a:t>G sơ khởi và DG chẩn đoán</a:t>
          </a:r>
          <a:endParaRPr lang="en-US" sz="1600" kern="1200"/>
        </a:p>
      </dsp:txBody>
      <dsp:txXfrm>
        <a:off x="1146438" y="227595"/>
        <a:ext cx="1061312" cy="918167"/>
      </dsp:txXfrm>
    </dsp:sp>
    <dsp:sp modelId="{F3CFCF85-5715-4DFB-A760-A93C89B7F2A2}">
      <dsp:nvSpPr>
        <dsp:cNvPr id="0" name=""/>
        <dsp:cNvSpPr/>
      </dsp:nvSpPr>
      <dsp:spPr>
        <a:xfrm>
          <a:off x="2771117" y="1899646"/>
          <a:ext cx="731067" cy="62975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BEA1E0-AB8B-421A-B812-F82C29719D51}">
      <dsp:nvSpPr>
        <dsp:cNvPr id="0" name=""/>
        <dsp:cNvSpPr/>
      </dsp:nvSpPr>
      <dsp:spPr>
        <a:xfrm>
          <a:off x="2339372" y="844707"/>
          <a:ext cx="1587470" cy="137335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ĐG </a:t>
          </a:r>
          <a:r>
            <a:rPr lang="vi-VN" sz="1600" kern="1200">
              <a:latin typeface="Arial" panose="020B0604020202020204" pitchFamily="34" charset="0"/>
              <a:cs typeface="Arial" panose="020B0604020202020204" pitchFamily="34" charset="0"/>
            </a:rPr>
            <a:t>chính thức và </a:t>
          </a:r>
          <a:r>
            <a:rPr lang="en-US" sz="1600" kern="1200">
              <a:latin typeface="Arial" panose="020B0604020202020204" pitchFamily="34" charset="0"/>
              <a:cs typeface="Arial" panose="020B0604020202020204" pitchFamily="34" charset="0"/>
            </a:rPr>
            <a:t>ĐG</a:t>
          </a:r>
          <a:r>
            <a:rPr lang="vi-VN" sz="1600" kern="1200">
              <a:latin typeface="Arial" panose="020B0604020202020204" pitchFamily="34" charset="0"/>
              <a:cs typeface="Arial" panose="020B0604020202020204" pitchFamily="34" charset="0"/>
            </a:rPr>
            <a:t> không chính thức</a:t>
          </a:r>
          <a:endParaRPr lang="en-US" sz="1600" kern="1200"/>
        </a:p>
      </dsp:txBody>
      <dsp:txXfrm>
        <a:off x="2602451" y="1072302"/>
        <a:ext cx="1061312" cy="918167"/>
      </dsp:txXfrm>
    </dsp:sp>
    <dsp:sp modelId="{D218A665-470C-4638-9E68-8C6CD938D386}">
      <dsp:nvSpPr>
        <dsp:cNvPr id="0" name=""/>
        <dsp:cNvSpPr/>
      </dsp:nvSpPr>
      <dsp:spPr>
        <a:xfrm>
          <a:off x="2178273" y="3228595"/>
          <a:ext cx="731067" cy="62975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60A7A6-938E-4557-B7AC-BD2CF83E048A}">
      <dsp:nvSpPr>
        <dsp:cNvPr id="0" name=""/>
        <dsp:cNvSpPr/>
      </dsp:nvSpPr>
      <dsp:spPr>
        <a:xfrm>
          <a:off x="2339372" y="2505303"/>
          <a:ext cx="1587470" cy="137335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vi-VN" sz="1600" kern="1200">
              <a:latin typeface="Arial" panose="020B0604020202020204" pitchFamily="34" charset="0"/>
              <a:cs typeface="Arial" panose="020B0604020202020204" pitchFamily="34" charset="0"/>
            </a:rPr>
            <a:t>Đ</a:t>
          </a:r>
          <a:r>
            <a:rPr lang="en-US" sz="1600" kern="1200">
              <a:latin typeface="Arial" panose="020B0604020202020204" pitchFamily="34" charset="0"/>
              <a:cs typeface="Arial" panose="020B0604020202020204" pitchFamily="34" charset="0"/>
            </a:rPr>
            <a:t>G </a:t>
          </a:r>
          <a:r>
            <a:rPr lang="vi-VN" sz="1600" kern="1200">
              <a:latin typeface="Arial" panose="020B0604020202020204" pitchFamily="34" charset="0"/>
              <a:cs typeface="Arial" panose="020B0604020202020204" pitchFamily="34" charset="0"/>
            </a:rPr>
            <a:t>dựa theo </a:t>
          </a:r>
          <a:r>
            <a:rPr lang="en-US" sz="1600" kern="1200">
              <a:latin typeface="Arial" panose="020B0604020202020204" pitchFamily="34" charset="0"/>
              <a:cs typeface="Arial" panose="020B0604020202020204" pitchFamily="34" charset="0"/>
            </a:rPr>
            <a:t>tiêu </a:t>
          </a:r>
          <a:r>
            <a:rPr lang="vi-VN" sz="1600" kern="1200">
              <a:latin typeface="Arial" panose="020B0604020202020204" pitchFamily="34" charset="0"/>
              <a:cs typeface="Arial" panose="020B0604020202020204" pitchFamily="34" charset="0"/>
            </a:rPr>
            <a:t>chuẩn và </a:t>
          </a:r>
          <a:r>
            <a:rPr lang="en-US" sz="1600" kern="1200">
              <a:latin typeface="Arial" panose="020B0604020202020204" pitchFamily="34" charset="0"/>
              <a:cs typeface="Arial" panose="020B0604020202020204" pitchFamily="34" charset="0"/>
            </a:rPr>
            <a:t>ĐG </a:t>
          </a:r>
          <a:r>
            <a:rPr lang="vi-VN" sz="1600" kern="1200">
              <a:latin typeface="Arial" panose="020B0604020202020204" pitchFamily="34" charset="0"/>
              <a:cs typeface="Arial" panose="020B0604020202020204" pitchFamily="34" charset="0"/>
            </a:rPr>
            <a:t>dựa theo tiêu chí</a:t>
          </a:r>
          <a:endParaRPr lang="en-US" sz="1600" kern="1200"/>
        </a:p>
      </dsp:txBody>
      <dsp:txXfrm>
        <a:off x="2602451" y="2732898"/>
        <a:ext cx="1061312" cy="918167"/>
      </dsp:txXfrm>
    </dsp:sp>
    <dsp:sp modelId="{B1FB9626-0EF8-41D0-8D7C-6580DCBB65F9}">
      <dsp:nvSpPr>
        <dsp:cNvPr id="0" name=""/>
        <dsp:cNvSpPr/>
      </dsp:nvSpPr>
      <dsp:spPr>
        <a:xfrm>
          <a:off x="883359" y="3350955"/>
          <a:ext cx="1587470" cy="137335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ĐG khách quan, ĐG chủ quan</a:t>
          </a:r>
          <a:endParaRPr lang="en-US" sz="1600" kern="1200"/>
        </a:p>
      </dsp:txBody>
      <dsp:txXfrm>
        <a:off x="1146438" y="3578550"/>
        <a:ext cx="1061312" cy="9181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CE936-AA6F-4D7B-927C-C50EEB7D52E2}">
      <dsp:nvSpPr>
        <dsp:cNvPr id="0" name=""/>
        <dsp:cNvSpPr/>
      </dsp:nvSpPr>
      <dsp:spPr>
        <a:xfrm>
          <a:off x="575984" y="1481487"/>
          <a:ext cx="1883255" cy="162890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vi-VN" sz="1600" kern="1200">
              <a:latin typeface="Arial" panose="020B0604020202020204" pitchFamily="34" charset="0"/>
              <a:cs typeface="Arial" panose="020B0604020202020204" pitchFamily="34" charset="0"/>
            </a:rPr>
            <a:t>Đ</a:t>
          </a:r>
          <a:r>
            <a:rPr lang="en-US" sz="1600" kern="1200">
              <a:latin typeface="Arial" panose="020B0604020202020204" pitchFamily="34" charset="0"/>
              <a:cs typeface="Arial" panose="020B0604020202020204" pitchFamily="34" charset="0"/>
            </a:rPr>
            <a:t>G</a:t>
          </a:r>
          <a:r>
            <a:rPr lang="vi-VN" sz="1600" kern="1200">
              <a:latin typeface="Arial" panose="020B0604020202020204" pitchFamily="34" charset="0"/>
              <a:cs typeface="Arial" panose="020B0604020202020204" pitchFamily="34" charset="0"/>
            </a:rPr>
            <a:t> trên lớp học, </a:t>
          </a:r>
          <a:r>
            <a:rPr lang="en-US" sz="1600" kern="1200">
              <a:latin typeface="Arial" panose="020B0604020202020204" pitchFamily="34" charset="0"/>
              <a:cs typeface="Arial" panose="020B0604020202020204" pitchFamily="34" charset="0"/>
            </a:rPr>
            <a:t>ĐG </a:t>
          </a:r>
          <a:r>
            <a:rPr lang="vi-VN" sz="1600" kern="1200">
              <a:latin typeface="Arial" panose="020B0604020202020204" pitchFamily="34" charset="0"/>
              <a:cs typeface="Arial" panose="020B0604020202020204" pitchFamily="34" charset="0"/>
            </a:rPr>
            <a:t>dựa vào nhà trường, </a:t>
          </a:r>
          <a:r>
            <a:rPr lang="en-US" sz="1600" kern="1200">
              <a:latin typeface="Arial" panose="020B0604020202020204" pitchFamily="34" charset="0"/>
              <a:cs typeface="Arial" panose="020B0604020202020204" pitchFamily="34" charset="0"/>
            </a:rPr>
            <a:t>ĐG </a:t>
          </a:r>
          <a:r>
            <a:rPr lang="vi-VN" sz="1600" kern="1200">
              <a:latin typeface="Arial" panose="020B0604020202020204" pitchFamily="34" charset="0"/>
              <a:cs typeface="Arial" panose="020B0604020202020204" pitchFamily="34" charset="0"/>
            </a:rPr>
            <a:t>và</a:t>
          </a:r>
          <a:r>
            <a:rPr lang="en-US" sz="1600" kern="1200">
              <a:latin typeface="Arial" panose="020B0604020202020204" pitchFamily="34" charset="0"/>
              <a:cs typeface="Arial" panose="020B0604020202020204" pitchFamily="34" charset="0"/>
            </a:rPr>
            <a:t> </a:t>
          </a:r>
          <a:r>
            <a:rPr lang="vi-VN" sz="1600" kern="1200">
              <a:latin typeface="Arial" panose="020B0604020202020204" pitchFamily="34" charset="0"/>
              <a:cs typeface="Arial" panose="020B0604020202020204" pitchFamily="34" charset="0"/>
            </a:rPr>
            <a:t>trên diện rộng</a:t>
          </a:r>
          <a:endParaRPr lang="en-US" sz="1600" kern="1200"/>
        </a:p>
      </dsp:txBody>
      <dsp:txXfrm>
        <a:off x="888048" y="1751403"/>
        <a:ext cx="1259127" cy="1089069"/>
      </dsp:txXfrm>
    </dsp:sp>
    <dsp:sp modelId="{ED258AAB-ABDB-4765-A19C-1960BB9FE8D0}">
      <dsp:nvSpPr>
        <dsp:cNvPr id="0" name=""/>
        <dsp:cNvSpPr/>
      </dsp:nvSpPr>
      <dsp:spPr>
        <a:xfrm>
          <a:off x="1755172" y="702168"/>
          <a:ext cx="710644" cy="61215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5C69E8-E469-4FDF-A1CB-B6A33C76879E}">
      <dsp:nvSpPr>
        <dsp:cNvPr id="0" name=""/>
        <dsp:cNvSpPr/>
      </dsp:nvSpPr>
      <dsp:spPr>
        <a:xfrm>
          <a:off x="749495" y="0"/>
          <a:ext cx="1543123" cy="133499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Tự đánh giá; ĐG đồng đẳng</a:t>
          </a:r>
          <a:endParaRPr lang="en-US" sz="1600" kern="1200"/>
        </a:p>
      </dsp:txBody>
      <dsp:txXfrm>
        <a:off x="1005224" y="221237"/>
        <a:ext cx="1031665" cy="892518"/>
      </dsp:txXfrm>
    </dsp:sp>
    <dsp:sp modelId="{50CD1AE7-6518-4036-BA37-EF7921CF9484}">
      <dsp:nvSpPr>
        <dsp:cNvPr id="0" name=""/>
        <dsp:cNvSpPr/>
      </dsp:nvSpPr>
      <dsp:spPr>
        <a:xfrm>
          <a:off x="2584518" y="1846578"/>
          <a:ext cx="710644" cy="61215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373F19-DA7F-4983-9C15-AEF9FA4FCCE3}">
      <dsp:nvSpPr>
        <dsp:cNvPr id="0" name=""/>
        <dsp:cNvSpPr/>
      </dsp:nvSpPr>
      <dsp:spPr>
        <a:xfrm>
          <a:off x="2164834" y="821109"/>
          <a:ext cx="1543123" cy="133499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vi-VN" sz="1600" kern="1200">
              <a:latin typeface="Arial" panose="020B0604020202020204" pitchFamily="34" charset="0"/>
              <a:cs typeface="Arial" panose="020B0604020202020204" pitchFamily="34" charset="0"/>
            </a:rPr>
            <a:t>Đ</a:t>
          </a:r>
          <a:r>
            <a:rPr lang="en-US" sz="1600" kern="1200">
              <a:latin typeface="Arial" panose="020B0604020202020204" pitchFamily="34" charset="0"/>
              <a:cs typeface="Arial" panose="020B0604020202020204" pitchFamily="34" charset="0"/>
            </a:rPr>
            <a:t>G</a:t>
          </a:r>
          <a:r>
            <a:rPr lang="vi-VN" sz="1600" kern="1200">
              <a:latin typeface="Arial" panose="020B0604020202020204" pitchFamily="34" charset="0"/>
              <a:cs typeface="Arial" panose="020B0604020202020204" pitchFamily="34" charset="0"/>
            </a:rPr>
            <a:t> </a:t>
          </a:r>
          <a:r>
            <a:rPr lang="en-US" sz="1600" kern="1200">
              <a:latin typeface="Arial" panose="020B0604020202020204" pitchFamily="34" charset="0"/>
              <a:cs typeface="Arial" panose="020B0604020202020204" pitchFamily="34" charset="0"/>
            </a:rPr>
            <a:t>nhóm; ĐG cá nhân</a:t>
          </a:r>
          <a:endParaRPr lang="en-US" sz="1600" kern="1200"/>
        </a:p>
      </dsp:txBody>
      <dsp:txXfrm>
        <a:off x="2420563" y="1042346"/>
        <a:ext cx="1031665" cy="892518"/>
      </dsp:txXfrm>
    </dsp:sp>
    <dsp:sp modelId="{C64CA570-B5CD-404C-9B0A-C1E7A9569C7B}">
      <dsp:nvSpPr>
        <dsp:cNvPr id="0" name=""/>
        <dsp:cNvSpPr/>
      </dsp:nvSpPr>
      <dsp:spPr>
        <a:xfrm>
          <a:off x="2008235" y="3138403"/>
          <a:ext cx="710644" cy="61215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54440-C6D1-438E-A758-AB86C84AF53A}">
      <dsp:nvSpPr>
        <dsp:cNvPr id="0" name=""/>
        <dsp:cNvSpPr/>
      </dsp:nvSpPr>
      <dsp:spPr>
        <a:xfrm>
          <a:off x="2164834" y="2435316"/>
          <a:ext cx="1543123" cy="133499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a:latin typeface="Arial" panose="020B0604020202020204" pitchFamily="34" charset="0"/>
              <a:cs typeface="Arial" panose="020B0604020202020204" pitchFamily="34" charset="0"/>
            </a:rPr>
            <a:t>ĐG xác thực</a:t>
          </a:r>
        </a:p>
      </dsp:txBody>
      <dsp:txXfrm>
        <a:off x="2420563" y="2656553"/>
        <a:ext cx="1031665" cy="892518"/>
      </dsp:txXfrm>
    </dsp:sp>
    <dsp:sp modelId="{A65A1C0C-610D-4884-8C36-D9F29F529D46}">
      <dsp:nvSpPr>
        <dsp:cNvPr id="0" name=""/>
        <dsp:cNvSpPr/>
      </dsp:nvSpPr>
      <dsp:spPr>
        <a:xfrm>
          <a:off x="749495" y="3257344"/>
          <a:ext cx="1543123" cy="133499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Đánh giá sáng tạo</a:t>
          </a:r>
          <a:endParaRPr lang="en-US" sz="1600" kern="1200"/>
        </a:p>
      </dsp:txBody>
      <dsp:txXfrm>
        <a:off x="1005224" y="3478581"/>
        <a:ext cx="1031665" cy="8925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CC1CC-80C3-4E91-A3ED-1C0E2F5450BA}">
      <dsp:nvSpPr>
        <dsp:cNvPr id="0" name=""/>
        <dsp:cNvSpPr/>
      </dsp:nvSpPr>
      <dsp:spPr>
        <a:xfrm rot="5400000">
          <a:off x="6538447" y="-2706109"/>
          <a:ext cx="946904" cy="659943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Đ</a:t>
          </a:r>
          <a:r>
            <a:rPr lang="vi-VN" sz="2800" kern="1200" dirty="0"/>
            <a:t>ánh giá vì học tập của HS</a:t>
          </a:r>
          <a:r>
            <a:rPr lang="en-US" sz="2800" kern="1200" dirty="0"/>
            <a:t> </a:t>
          </a:r>
          <a:r>
            <a:rPr lang="vi-VN" sz="2800" kern="1200" dirty="0"/>
            <a:t>(Assessment for learning). </a:t>
          </a:r>
          <a:endParaRPr lang="en-US" sz="2800" kern="1200" dirty="0"/>
        </a:p>
      </dsp:txBody>
      <dsp:txXfrm rot="-5400000">
        <a:off x="3712182" y="166380"/>
        <a:ext cx="6553210" cy="854456"/>
      </dsp:txXfrm>
    </dsp:sp>
    <dsp:sp modelId="{5F729B06-1C8E-467D-ABCF-D9F5631924B4}">
      <dsp:nvSpPr>
        <dsp:cNvPr id="0" name=""/>
        <dsp:cNvSpPr/>
      </dsp:nvSpPr>
      <dsp:spPr>
        <a:xfrm>
          <a:off x="0" y="1793"/>
          <a:ext cx="3712182" cy="11836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kern="1200" dirty="0"/>
            <a:t>1</a:t>
          </a:r>
        </a:p>
      </dsp:txBody>
      <dsp:txXfrm>
        <a:off x="57780" y="59573"/>
        <a:ext cx="3596622" cy="1068070"/>
      </dsp:txXfrm>
    </dsp:sp>
    <dsp:sp modelId="{4DF28AFB-3216-4F4E-8A55-68BED50BF6C2}">
      <dsp:nvSpPr>
        <dsp:cNvPr id="0" name=""/>
        <dsp:cNvSpPr/>
      </dsp:nvSpPr>
      <dsp:spPr>
        <a:xfrm rot="5400000">
          <a:off x="6538447" y="-1463297"/>
          <a:ext cx="946904" cy="659943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t>Đánh</a:t>
          </a:r>
          <a:r>
            <a:rPr lang="en-US" sz="2800" kern="1200" dirty="0"/>
            <a:t> </a:t>
          </a:r>
          <a:r>
            <a:rPr lang="en-US" sz="2800" kern="1200" dirty="0" err="1"/>
            <a:t>giá</a:t>
          </a:r>
          <a:r>
            <a:rPr lang="en-US" sz="2800" kern="1200" dirty="0"/>
            <a:t> n</a:t>
          </a:r>
          <a:r>
            <a:rPr lang="vi-VN" sz="2800" kern="1200" dirty="0"/>
            <a:t>hư là học tập (Assessment as learning) </a:t>
          </a:r>
          <a:endParaRPr lang="en-US" sz="2500" kern="1200" dirty="0"/>
        </a:p>
      </dsp:txBody>
      <dsp:txXfrm rot="-5400000">
        <a:off x="3712182" y="1409192"/>
        <a:ext cx="6553210" cy="854456"/>
      </dsp:txXfrm>
    </dsp:sp>
    <dsp:sp modelId="{6BED231F-37D2-4C70-A9D1-CFFB95C6976A}">
      <dsp:nvSpPr>
        <dsp:cNvPr id="0" name=""/>
        <dsp:cNvSpPr/>
      </dsp:nvSpPr>
      <dsp:spPr>
        <a:xfrm>
          <a:off x="0" y="1244604"/>
          <a:ext cx="3712182" cy="11836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kern="1200" dirty="0"/>
            <a:t>2</a:t>
          </a:r>
        </a:p>
      </dsp:txBody>
      <dsp:txXfrm>
        <a:off x="57780" y="1302384"/>
        <a:ext cx="3596622" cy="1068070"/>
      </dsp:txXfrm>
    </dsp:sp>
    <dsp:sp modelId="{1CDB92A5-7F7A-485D-BD00-5DB1FE9426F4}">
      <dsp:nvSpPr>
        <dsp:cNvPr id="0" name=""/>
        <dsp:cNvSpPr/>
      </dsp:nvSpPr>
      <dsp:spPr>
        <a:xfrm rot="5400000">
          <a:off x="6538447" y="-220485"/>
          <a:ext cx="946904" cy="659943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Đ</a:t>
          </a:r>
          <a:r>
            <a:rPr lang="vi-VN" sz="2800" kern="1200" dirty="0"/>
            <a:t>ánh giá kết quả học tập (Assessment of learning) </a:t>
          </a:r>
          <a:endParaRPr lang="en-US" sz="2800" kern="1200" dirty="0"/>
        </a:p>
      </dsp:txBody>
      <dsp:txXfrm rot="-5400000">
        <a:off x="3712182" y="2652004"/>
        <a:ext cx="6553210" cy="854456"/>
      </dsp:txXfrm>
    </dsp:sp>
    <dsp:sp modelId="{5C3DA95E-F990-4CE2-B234-9EC7062DEE67}">
      <dsp:nvSpPr>
        <dsp:cNvPr id="0" name=""/>
        <dsp:cNvSpPr/>
      </dsp:nvSpPr>
      <dsp:spPr>
        <a:xfrm>
          <a:off x="0" y="2487416"/>
          <a:ext cx="3712182" cy="11836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kern="1200" dirty="0"/>
            <a:t>3</a:t>
          </a:r>
        </a:p>
      </dsp:txBody>
      <dsp:txXfrm>
        <a:off x="57780" y="2545196"/>
        <a:ext cx="3596622" cy="10680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63A81-3C40-44D5-A099-91111556E3D9}">
      <dsp:nvSpPr>
        <dsp:cNvPr id="0" name=""/>
        <dsp:cNvSpPr/>
      </dsp:nvSpPr>
      <dsp:spPr>
        <a:xfrm>
          <a:off x="4634044" y="2631364"/>
          <a:ext cx="3711572" cy="177462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r" defTabSz="1066800">
            <a:lnSpc>
              <a:spcPct val="90000"/>
            </a:lnSpc>
            <a:spcBef>
              <a:spcPct val="0"/>
            </a:spcBef>
            <a:spcAft>
              <a:spcPts val="0"/>
            </a:spcAft>
            <a:buFont typeface="Arial" panose="020B0604020202020204" pitchFamily="34" charset="0"/>
            <a:buChar char="••"/>
          </a:pPr>
          <a:r>
            <a:rPr lang="en-US" sz="2400" b="1" kern="1200"/>
            <a:t>* </a:t>
          </a:r>
          <a:r>
            <a:rPr lang="vi-VN" sz="2400" b="1" kern="1200"/>
            <a:t>Đảm bảo phù</a:t>
          </a:r>
          <a:r>
            <a:rPr lang="en-US" sz="2400" b="1" kern="1200"/>
            <a:t> </a:t>
          </a:r>
          <a:r>
            <a:rPr lang="vi-VN" sz="2400" b="1" kern="1200"/>
            <a:t>hợp với đặc thù môn học </a:t>
          </a:r>
          <a:endParaRPr lang="en-US" sz="1400" kern="1200" dirty="0"/>
        </a:p>
      </dsp:txBody>
      <dsp:txXfrm>
        <a:off x="5786499" y="3114004"/>
        <a:ext cx="2520134" cy="1253005"/>
      </dsp:txXfrm>
    </dsp:sp>
    <dsp:sp modelId="{6CF8178A-33AE-4D75-B6C8-30CC82B3B7DC}">
      <dsp:nvSpPr>
        <dsp:cNvPr id="0" name=""/>
        <dsp:cNvSpPr/>
      </dsp:nvSpPr>
      <dsp:spPr>
        <a:xfrm>
          <a:off x="20391" y="2724268"/>
          <a:ext cx="4098777" cy="170103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FontTx/>
            <a:buChar char="••"/>
          </a:pPr>
          <a:r>
            <a:rPr lang="en-US" sz="2400" b="1" kern="1200"/>
            <a:t>* </a:t>
          </a:r>
          <a:r>
            <a:rPr lang="vi-VN" sz="2400" b="1" kern="1200"/>
            <a:t>Đảm </a:t>
          </a:r>
          <a:r>
            <a:rPr lang="vi-VN" sz="2400" b="1" kern="1200" dirty="0"/>
            <a:t>bảo đánh giá trong bối cảnh thực tiễn</a:t>
          </a:r>
          <a:endParaRPr lang="en-US" sz="2400" kern="1200" dirty="0"/>
        </a:p>
      </dsp:txBody>
      <dsp:txXfrm>
        <a:off x="57757" y="3186893"/>
        <a:ext cx="2794412" cy="1201046"/>
      </dsp:txXfrm>
    </dsp:sp>
    <dsp:sp modelId="{1141BAA1-AB59-40F0-A0D5-97482F3BAFDC}">
      <dsp:nvSpPr>
        <dsp:cNvPr id="0" name=""/>
        <dsp:cNvSpPr/>
      </dsp:nvSpPr>
      <dsp:spPr>
        <a:xfrm>
          <a:off x="5021514" y="183207"/>
          <a:ext cx="3409714" cy="159960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r" defTabSz="1066800">
            <a:lnSpc>
              <a:spcPct val="90000"/>
            </a:lnSpc>
            <a:spcBef>
              <a:spcPct val="0"/>
            </a:spcBef>
            <a:spcAft>
              <a:spcPct val="15000"/>
            </a:spcAft>
            <a:buFontTx/>
            <a:buChar char="••"/>
          </a:pPr>
          <a:r>
            <a:rPr lang="en-US" sz="2400" b="1" kern="1200"/>
            <a:t>*</a:t>
          </a:r>
          <a:r>
            <a:rPr lang="vi-VN" sz="2400" b="1" kern="1200"/>
            <a:t>Đảm </a:t>
          </a:r>
          <a:r>
            <a:rPr lang="vi-VN" sz="2400" b="1" kern="1200" dirty="0"/>
            <a:t>bảo tính phát triển </a:t>
          </a:r>
          <a:endParaRPr lang="en-US" sz="2400" kern="1200" dirty="0"/>
        </a:p>
      </dsp:txBody>
      <dsp:txXfrm>
        <a:off x="6079566" y="218345"/>
        <a:ext cx="2316524" cy="1129427"/>
      </dsp:txXfrm>
    </dsp:sp>
    <dsp:sp modelId="{731E3AE7-1AC8-4863-90F9-1C0980097256}">
      <dsp:nvSpPr>
        <dsp:cNvPr id="0" name=""/>
        <dsp:cNvSpPr/>
      </dsp:nvSpPr>
      <dsp:spPr>
        <a:xfrm>
          <a:off x="0" y="250509"/>
          <a:ext cx="3554118" cy="152621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FontTx/>
            <a:buChar char="••"/>
          </a:pPr>
          <a:r>
            <a:rPr lang="en-US" sz="2400" b="1" kern="1200"/>
            <a:t>* </a:t>
          </a:r>
          <a:r>
            <a:rPr lang="vi-VN" sz="2400" b="1" kern="1200"/>
            <a:t>Đảm </a:t>
          </a:r>
          <a:r>
            <a:rPr lang="vi-VN" sz="2400" b="1" kern="1200" dirty="0"/>
            <a:t>bảo tính toàn diện và tính linh hoạt </a:t>
          </a:r>
          <a:endParaRPr lang="en-US" sz="2400" kern="1200" dirty="0"/>
        </a:p>
      </dsp:txBody>
      <dsp:txXfrm>
        <a:off x="33526" y="284035"/>
        <a:ext cx="2420830" cy="1077612"/>
      </dsp:txXfrm>
    </dsp:sp>
    <dsp:sp modelId="{B195EF4B-AD4D-4432-9601-6F29DE735D06}">
      <dsp:nvSpPr>
        <dsp:cNvPr id="0" name=""/>
        <dsp:cNvSpPr/>
      </dsp:nvSpPr>
      <dsp:spPr>
        <a:xfrm>
          <a:off x="2393833" y="265937"/>
          <a:ext cx="1853995" cy="1853995"/>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1.4.1</a:t>
          </a:r>
        </a:p>
      </dsp:txBody>
      <dsp:txXfrm>
        <a:off x="2936856" y="808960"/>
        <a:ext cx="1310972" cy="1310972"/>
      </dsp:txXfrm>
    </dsp:sp>
    <dsp:sp modelId="{7474BD51-09BA-4B43-BE25-3B5D94A05E62}">
      <dsp:nvSpPr>
        <dsp:cNvPr id="0" name=""/>
        <dsp:cNvSpPr/>
      </dsp:nvSpPr>
      <dsp:spPr>
        <a:xfrm rot="5400000">
          <a:off x="4333463" y="265937"/>
          <a:ext cx="1853995" cy="1853995"/>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1.4.2</a:t>
          </a:r>
        </a:p>
      </dsp:txBody>
      <dsp:txXfrm rot="-5400000">
        <a:off x="4333463" y="808960"/>
        <a:ext cx="1310972" cy="1310972"/>
      </dsp:txXfrm>
    </dsp:sp>
    <dsp:sp modelId="{300D308C-DE1F-40F2-941A-271B706C2093}">
      <dsp:nvSpPr>
        <dsp:cNvPr id="0" name=""/>
        <dsp:cNvSpPr/>
      </dsp:nvSpPr>
      <dsp:spPr>
        <a:xfrm rot="10800000">
          <a:off x="4390232" y="2191996"/>
          <a:ext cx="1853995" cy="1853995"/>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1.4.4</a:t>
          </a:r>
        </a:p>
      </dsp:txBody>
      <dsp:txXfrm rot="10800000">
        <a:off x="4390232" y="2191996"/>
        <a:ext cx="1310972" cy="1310972"/>
      </dsp:txXfrm>
    </dsp:sp>
    <dsp:sp modelId="{1038E06C-FA20-4CB2-AB7A-EAEF06680EF4}">
      <dsp:nvSpPr>
        <dsp:cNvPr id="0" name=""/>
        <dsp:cNvSpPr/>
      </dsp:nvSpPr>
      <dsp:spPr>
        <a:xfrm rot="16200000">
          <a:off x="2393833" y="2205567"/>
          <a:ext cx="1853995" cy="1853995"/>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1.4.3</a:t>
          </a:r>
        </a:p>
      </dsp:txBody>
      <dsp:txXfrm rot="5400000">
        <a:off x="2936856" y="2205567"/>
        <a:ext cx="1310972" cy="1310972"/>
      </dsp:txXfrm>
    </dsp:sp>
    <dsp:sp modelId="{F6F7CBFA-621D-4121-8C0C-22BF21308E34}">
      <dsp:nvSpPr>
        <dsp:cNvPr id="0" name=""/>
        <dsp:cNvSpPr/>
      </dsp:nvSpPr>
      <dsp:spPr>
        <a:xfrm>
          <a:off x="3970585" y="1777393"/>
          <a:ext cx="640120" cy="55662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5730DE-24C8-481A-81E5-9F68069BC1B7}">
      <dsp:nvSpPr>
        <dsp:cNvPr id="0" name=""/>
        <dsp:cNvSpPr/>
      </dsp:nvSpPr>
      <dsp:spPr>
        <a:xfrm rot="10800000">
          <a:off x="3970585" y="1991480"/>
          <a:ext cx="640120" cy="55662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9D44F-2CE1-4D4F-985B-80345427657F}">
      <dsp:nvSpPr>
        <dsp:cNvPr id="0" name=""/>
        <dsp:cNvSpPr/>
      </dsp:nvSpPr>
      <dsp:spPr>
        <a:xfrm>
          <a:off x="9307827" y="713958"/>
          <a:ext cx="1438524" cy="14380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0DCAC9-BAFB-48C9-8355-1B47FEE1982E}">
      <dsp:nvSpPr>
        <dsp:cNvPr id="0" name=""/>
        <dsp:cNvSpPr/>
      </dsp:nvSpPr>
      <dsp:spPr>
        <a:xfrm>
          <a:off x="9356699" y="761902"/>
          <a:ext cx="1341843" cy="13421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Sử dụng kết quả ĐG trong phát triển PC và NL HS</a:t>
          </a:r>
        </a:p>
      </dsp:txBody>
      <dsp:txXfrm>
        <a:off x="9547936" y="953681"/>
        <a:ext cx="958307" cy="958638"/>
      </dsp:txXfrm>
    </dsp:sp>
    <dsp:sp modelId="{AAB52548-9C0B-4A4E-9AB9-6EB50A8F3D67}">
      <dsp:nvSpPr>
        <dsp:cNvPr id="0" name=""/>
        <dsp:cNvSpPr/>
      </dsp:nvSpPr>
      <dsp:spPr>
        <a:xfrm rot="2700000">
          <a:off x="7822210" y="713796"/>
          <a:ext cx="1438154" cy="143815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4A4FC-ACD9-4BC6-B0D2-4311A5B09B60}">
      <dsp:nvSpPr>
        <dsp:cNvPr id="0" name=""/>
        <dsp:cNvSpPr/>
      </dsp:nvSpPr>
      <dsp:spPr>
        <a:xfrm>
          <a:off x="7870365" y="761902"/>
          <a:ext cx="1341843" cy="13421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Giải thích kết quả và phản hồi kết quả ĐG</a:t>
          </a:r>
        </a:p>
      </dsp:txBody>
      <dsp:txXfrm>
        <a:off x="8061602" y="953681"/>
        <a:ext cx="958307" cy="958638"/>
      </dsp:txXfrm>
    </dsp:sp>
    <dsp:sp modelId="{925FF141-43D4-4DD6-8DCB-90397D5F711E}">
      <dsp:nvSpPr>
        <dsp:cNvPr id="0" name=""/>
        <dsp:cNvSpPr/>
      </dsp:nvSpPr>
      <dsp:spPr>
        <a:xfrm rot="2700000">
          <a:off x="6336939" y="713796"/>
          <a:ext cx="1438154" cy="143815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73AC05-86A7-45BB-8D85-CA5C91163545}">
      <dsp:nvSpPr>
        <dsp:cNvPr id="0" name=""/>
        <dsp:cNvSpPr/>
      </dsp:nvSpPr>
      <dsp:spPr>
        <a:xfrm>
          <a:off x="6384032" y="761902"/>
          <a:ext cx="1341843" cy="13421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Xử lí, phân tích kết quả kiểm tra, ĐG</a:t>
          </a:r>
        </a:p>
      </dsp:txBody>
      <dsp:txXfrm>
        <a:off x="6576331" y="953681"/>
        <a:ext cx="958307" cy="958638"/>
      </dsp:txXfrm>
    </dsp:sp>
    <dsp:sp modelId="{D7DF1860-B536-452F-87D5-70A0FB362D9C}">
      <dsp:nvSpPr>
        <dsp:cNvPr id="0" name=""/>
        <dsp:cNvSpPr/>
      </dsp:nvSpPr>
      <dsp:spPr>
        <a:xfrm rot="2700000">
          <a:off x="4850606" y="713796"/>
          <a:ext cx="1438154" cy="143815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AC58C8-C9D4-40D1-AD4B-BD0D0709C27A}">
      <dsp:nvSpPr>
        <dsp:cNvPr id="0" name=""/>
        <dsp:cNvSpPr/>
      </dsp:nvSpPr>
      <dsp:spPr>
        <a:xfrm>
          <a:off x="4898761" y="761902"/>
          <a:ext cx="1341843" cy="13421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Thực hiện kiểm tra, ĐG</a:t>
          </a:r>
        </a:p>
      </dsp:txBody>
      <dsp:txXfrm>
        <a:off x="5089998" y="953681"/>
        <a:ext cx="958307" cy="958638"/>
      </dsp:txXfrm>
    </dsp:sp>
    <dsp:sp modelId="{B47AF975-3357-410C-9DA9-BA1F2899DD60}">
      <dsp:nvSpPr>
        <dsp:cNvPr id="0" name=""/>
        <dsp:cNvSpPr/>
      </dsp:nvSpPr>
      <dsp:spPr>
        <a:xfrm rot="2700000">
          <a:off x="3364272" y="713796"/>
          <a:ext cx="1438154" cy="143815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FF317-3EF3-46E2-BC1C-5391F87B6F2F}">
      <dsp:nvSpPr>
        <dsp:cNvPr id="0" name=""/>
        <dsp:cNvSpPr/>
      </dsp:nvSpPr>
      <dsp:spPr>
        <a:xfrm>
          <a:off x="3412428" y="761902"/>
          <a:ext cx="1341843" cy="13421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Lựa chọn, thiết kế công cụ kiểm tra ĐG</a:t>
          </a:r>
        </a:p>
      </dsp:txBody>
      <dsp:txXfrm>
        <a:off x="3603664" y="953681"/>
        <a:ext cx="958307" cy="958638"/>
      </dsp:txXfrm>
    </dsp:sp>
    <dsp:sp modelId="{D114CFFD-1170-4B81-AEB0-355DA6F9F4E9}">
      <dsp:nvSpPr>
        <dsp:cNvPr id="0" name=""/>
        <dsp:cNvSpPr/>
      </dsp:nvSpPr>
      <dsp:spPr>
        <a:xfrm rot="2700000">
          <a:off x="1879001" y="713796"/>
          <a:ext cx="1438154" cy="143815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B7440B-A04A-44EC-A9CB-EA98B2902740}">
      <dsp:nvSpPr>
        <dsp:cNvPr id="0" name=""/>
        <dsp:cNvSpPr/>
      </dsp:nvSpPr>
      <dsp:spPr>
        <a:xfrm>
          <a:off x="1926094" y="761902"/>
          <a:ext cx="1341843" cy="13421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Xây dựng kế hoạch kiểm tra, ĐG</a:t>
          </a:r>
        </a:p>
      </dsp:txBody>
      <dsp:txXfrm>
        <a:off x="2118393" y="953681"/>
        <a:ext cx="958307" cy="958638"/>
      </dsp:txXfrm>
    </dsp:sp>
    <dsp:sp modelId="{398375E4-22E1-4A70-B71D-3987829A6FB9}">
      <dsp:nvSpPr>
        <dsp:cNvPr id="0" name=""/>
        <dsp:cNvSpPr/>
      </dsp:nvSpPr>
      <dsp:spPr>
        <a:xfrm rot="2700000">
          <a:off x="392668" y="713796"/>
          <a:ext cx="1438154" cy="143815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8ACF4-9280-4457-80B9-1A9012AC3D96}">
      <dsp:nvSpPr>
        <dsp:cNvPr id="0" name=""/>
        <dsp:cNvSpPr/>
      </dsp:nvSpPr>
      <dsp:spPr>
        <a:xfrm>
          <a:off x="440823" y="761902"/>
          <a:ext cx="1341843" cy="13421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Phân tích mục tiêu ĐG, mục tiêu học tập</a:t>
          </a:r>
        </a:p>
      </dsp:txBody>
      <dsp:txXfrm>
        <a:off x="632060" y="953681"/>
        <a:ext cx="958307" cy="9586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72A36-5AB7-494F-9C30-92B7667A8441}">
      <dsp:nvSpPr>
        <dsp:cNvPr id="0" name=""/>
        <dsp:cNvSpPr/>
      </dsp:nvSpPr>
      <dsp:spPr>
        <a:xfrm rot="5400000">
          <a:off x="-296983" y="297895"/>
          <a:ext cx="1979890" cy="138592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a:t>1</a:t>
          </a:r>
        </a:p>
      </dsp:txBody>
      <dsp:txXfrm rot="-5400000">
        <a:off x="1" y="693874"/>
        <a:ext cx="1385923" cy="593967"/>
      </dsp:txXfrm>
    </dsp:sp>
    <dsp:sp modelId="{24FEE39C-20A5-48E2-98F0-4939885F8723}">
      <dsp:nvSpPr>
        <dsp:cNvPr id="0" name=""/>
        <dsp:cNvSpPr/>
      </dsp:nvSpPr>
      <dsp:spPr>
        <a:xfrm rot="5400000">
          <a:off x="5081327" y="-3765158"/>
          <a:ext cx="1286928" cy="8817246"/>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vi-VN" sz="2800" b="0" i="1" kern="1200" dirty="0"/>
            <a:t>1.6.1. Định hướng đánh giá kết quả giáo dục theo Chương trình GDPT 2018 </a:t>
          </a:r>
          <a:endParaRPr lang="en-US" sz="2800" b="0" i="1" kern="1200" dirty="0"/>
        </a:p>
      </dsp:txBody>
      <dsp:txXfrm rot="-5400000">
        <a:off x="1316169" y="62823"/>
        <a:ext cx="8754423" cy="1161282"/>
      </dsp:txXfrm>
    </dsp:sp>
    <dsp:sp modelId="{B147FE10-ED15-45BD-B3A4-C3281EF2E0B1}">
      <dsp:nvSpPr>
        <dsp:cNvPr id="0" name=""/>
        <dsp:cNvSpPr/>
      </dsp:nvSpPr>
      <dsp:spPr>
        <a:xfrm rot="5400000">
          <a:off x="-296983" y="1989021"/>
          <a:ext cx="1979890" cy="1385923"/>
        </a:xfrm>
        <a:prstGeom prst="chevron">
          <a:avLst/>
        </a:prstGeom>
        <a:solidFill>
          <a:schemeClr val="accent1">
            <a:lumMod val="60000"/>
            <a:lumOff val="4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a:t>2</a:t>
          </a:r>
        </a:p>
      </dsp:txBody>
      <dsp:txXfrm rot="-5400000">
        <a:off x="1" y="2385000"/>
        <a:ext cx="1385923" cy="593967"/>
      </dsp:txXfrm>
    </dsp:sp>
    <dsp:sp modelId="{33468D8F-A36C-4F9A-9FE6-B5F243E175F1}">
      <dsp:nvSpPr>
        <dsp:cNvPr id="0" name=""/>
        <dsp:cNvSpPr/>
      </dsp:nvSpPr>
      <dsp:spPr>
        <a:xfrm rot="5400000">
          <a:off x="5205305" y="-2127345"/>
          <a:ext cx="1286928" cy="892569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Tx/>
            <a:buChar char="••"/>
          </a:pPr>
          <a:r>
            <a:rPr lang="vi-VN" sz="2800" b="0" i="1" kern="1200" dirty="0"/>
            <a:t>1.6.2. Định hướng đánh giá kết quả giáo dục trong dạy học môn Ngữ văn </a:t>
          </a:r>
          <a:endParaRPr lang="en-US" sz="2800" b="0" i="1" kern="1200" dirty="0"/>
        </a:p>
      </dsp:txBody>
      <dsp:txXfrm rot="-5400000">
        <a:off x="1385923" y="1754860"/>
        <a:ext cx="8862870" cy="11612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E96E502-181C-499C-9732-32870F4D2192}" type="datetimeFigureOut">
              <a:rPr lang="en-US" smtClean="0"/>
              <a:t>13/11/2021</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925C3F8-4A65-4216-8AC2-5135F171665D}" type="slidenum">
              <a:rPr lang="en-US" smtClean="0"/>
              <a:t>‹#›</a:t>
            </a:fld>
            <a:endParaRPr lang="en-US"/>
          </a:p>
        </p:txBody>
      </p:sp>
    </p:spTree>
    <p:extLst>
      <p:ext uri="{BB962C8B-B14F-4D97-AF65-F5344CB8AC3E}">
        <p14:creationId xmlns:p14="http://schemas.microsoft.com/office/powerpoint/2010/main" val="185646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5C60A414-DBC4-4F02-B3E3-6271CD04C782}"/>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80F2F7A3-689E-4143-BE7B-235EDCC132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3147CBB0-99DC-49B7-BEFF-41EA529ADF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02B309-F306-4B69-A24C-A074689A4F60}" type="slidenum">
              <a:rPr kumimoji="0" lang="en-US" altLang="en-US" sz="1200" b="0" i="0" u="none" strike="noStrike" kern="1200" cap="none" spc="0" normalizeH="0" baseline="0" noProof="0" smtClean="0">
                <a:ln>
                  <a:noFill/>
                </a:ln>
                <a:solidFill>
                  <a:srgbClr val="514843"/>
                </a:solidFill>
                <a:effectLst/>
                <a:uLnTx/>
                <a:uFillTx/>
                <a:latin typeface="Euphemia" panose="020B05030401020201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514843"/>
              </a:solidFill>
              <a:effectLst/>
              <a:uLnTx/>
              <a:uFillTx/>
              <a:latin typeface="Euphemia" panose="020B05030401020201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3CC81-79BE-49DE-AEC4-2E1A3CE9E4D5}" type="slidenum">
              <a:rPr lang="en-GB" smtClean="0"/>
              <a:t>24</a:t>
            </a:fld>
            <a:endParaRPr lang="en-GB"/>
          </a:p>
        </p:txBody>
      </p:sp>
    </p:spTree>
    <p:extLst>
      <p:ext uri="{BB962C8B-B14F-4D97-AF65-F5344CB8AC3E}">
        <p14:creationId xmlns:p14="http://schemas.microsoft.com/office/powerpoint/2010/main" val="112148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4273976-0893-45A0-BDE6-D591A23586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7CFCDDEB-50B1-44C1-B1B2-39130AC6C0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L" altLang="en-US"/>
              <a:t>Việc đánh giá thường xuyên do giáo viên phụ trách môn học tổ chức, dựa trên kết quả đánh giá của giáo viên, của phụ huynh học sinh, của bản thân học sinh được đánh giá và của các học sinh khác trong tổ, trong lớp. </a:t>
            </a:r>
          </a:p>
          <a:p>
            <a:pPr eaLnBrk="1" hangingPunct="1">
              <a:spcBef>
                <a:spcPct val="0"/>
              </a:spcBef>
            </a:pPr>
            <a:r>
              <a:rPr lang="es-CL" altLang="en-US"/>
              <a:t>Việc đánh giá định kỳ do cơ sở giáo dục tổ chức để phục vụ công tác quản lí các hoạt động dạy học, bảo đảm chất lượng ở cơ sở giáo dục và phục vụ công tác phát triển CT. </a:t>
            </a:r>
          </a:p>
          <a:p>
            <a:pPr eaLnBrk="1" hangingPunct="1">
              <a:spcBef>
                <a:spcPct val="0"/>
              </a:spcBef>
            </a:pPr>
            <a:r>
              <a:rPr lang="es-CL" altLang="en-US"/>
              <a:t>Việc đánh giá trên diện rộng ở cấp quốc gia, cấp địa phương do tổ chức khảo thí cấp quốc gia hoặc cấp tỉnh, thành phố trực thuộc trung ương tổ chức để phục vụ công tác quản lí các hoạt động dạy học, bảo đảm chất lượng đánh giá kết quả giáo dục ở cơ sở giáo dục, phục vụ công tác phát triển CT và nâng cao chất lượng giáo dục. </a:t>
            </a:r>
            <a:endParaRPr lang="en-US" altLang="en-US"/>
          </a:p>
        </p:txBody>
      </p:sp>
      <p:sp>
        <p:nvSpPr>
          <p:cNvPr id="91140" name="Slide Number Placeholder 3">
            <a:extLst>
              <a:ext uri="{FF2B5EF4-FFF2-40B4-BE49-F238E27FC236}">
                <a16:creationId xmlns:a16="http://schemas.microsoft.com/office/drawing/2014/main" id="{871F8775-E8CC-4B61-905C-B381DFA885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0A931E-45CA-4C6F-AA76-A196B5F6B724}" type="slidenum">
              <a:rPr lang="en-US" altLang="en-US" smtClean="0"/>
              <a:pPr>
                <a:spcBef>
                  <a:spcPct val="0"/>
                </a:spcBef>
              </a:pPr>
              <a:t>26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F926AF53-7966-47D3-9EE3-7EF2CB22A650}"/>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4A89D208-9986-4584-BC6A-90BB3E17C7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C03C-572C-4FE6-986D-690EB05C7D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83A377-9978-4E91-A696-FE85ECAED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4F3915-BDFB-43AB-BE71-E14B1E97EDAB}"/>
              </a:ext>
            </a:extLst>
          </p:cNvPr>
          <p:cNvSpPr>
            <a:spLocks noGrp="1"/>
          </p:cNvSpPr>
          <p:nvPr>
            <p:ph type="dt" sz="half" idx="10"/>
          </p:nvPr>
        </p:nvSpPr>
        <p:spPr/>
        <p:txBody>
          <a:bodyPr/>
          <a:lstStyle/>
          <a:p>
            <a:fld id="{59646473-486A-4588-9494-04720CFA1824}" type="datetimeFigureOut">
              <a:rPr lang="en-US" smtClean="0"/>
              <a:t>13/11/2021</a:t>
            </a:fld>
            <a:endParaRPr lang="en-US"/>
          </a:p>
        </p:txBody>
      </p:sp>
      <p:sp>
        <p:nvSpPr>
          <p:cNvPr id="5" name="Footer Placeholder 4">
            <a:extLst>
              <a:ext uri="{FF2B5EF4-FFF2-40B4-BE49-F238E27FC236}">
                <a16:creationId xmlns:a16="http://schemas.microsoft.com/office/drawing/2014/main" id="{7BEED997-0248-45CA-B471-30657EC63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DE047-68BF-4F78-8170-171E9BE39CA0}"/>
              </a:ext>
            </a:extLst>
          </p:cNvPr>
          <p:cNvSpPr>
            <a:spLocks noGrp="1"/>
          </p:cNvSpPr>
          <p:nvPr>
            <p:ph type="sldNum" sz="quarter" idx="12"/>
          </p:nvPr>
        </p:nvSpPr>
        <p:spPr/>
        <p:txBody>
          <a:bodyPr/>
          <a:lstStyle/>
          <a:p>
            <a:fld id="{EAD13FD5-CD8D-4110-B250-847FE136F9FD}" type="slidenum">
              <a:rPr lang="en-US" smtClean="0"/>
              <a:t>‹#›</a:t>
            </a:fld>
            <a:endParaRPr lang="en-US"/>
          </a:p>
        </p:txBody>
      </p:sp>
    </p:spTree>
    <p:extLst>
      <p:ext uri="{BB962C8B-B14F-4D97-AF65-F5344CB8AC3E}">
        <p14:creationId xmlns:p14="http://schemas.microsoft.com/office/powerpoint/2010/main" val="413827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8448-1EDA-42A4-AB69-6D39442C0F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FC0E9F-C982-4E1F-842D-5D92EBC85D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8BCB1-91B8-451B-9FCC-8FEA5A136D7A}"/>
              </a:ext>
            </a:extLst>
          </p:cNvPr>
          <p:cNvSpPr>
            <a:spLocks noGrp="1"/>
          </p:cNvSpPr>
          <p:nvPr>
            <p:ph type="dt" sz="half" idx="10"/>
          </p:nvPr>
        </p:nvSpPr>
        <p:spPr/>
        <p:txBody>
          <a:bodyPr/>
          <a:lstStyle/>
          <a:p>
            <a:fld id="{59646473-486A-4588-9494-04720CFA1824}" type="datetimeFigureOut">
              <a:rPr lang="en-US" smtClean="0"/>
              <a:t>13/11/2021</a:t>
            </a:fld>
            <a:endParaRPr lang="en-US"/>
          </a:p>
        </p:txBody>
      </p:sp>
      <p:sp>
        <p:nvSpPr>
          <p:cNvPr id="5" name="Footer Placeholder 4">
            <a:extLst>
              <a:ext uri="{FF2B5EF4-FFF2-40B4-BE49-F238E27FC236}">
                <a16:creationId xmlns:a16="http://schemas.microsoft.com/office/drawing/2014/main" id="{91F87850-A087-4E91-B87A-20234DDF7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4D346-5F23-4351-8AD9-C5839CC8F4B0}"/>
              </a:ext>
            </a:extLst>
          </p:cNvPr>
          <p:cNvSpPr>
            <a:spLocks noGrp="1"/>
          </p:cNvSpPr>
          <p:nvPr>
            <p:ph type="sldNum" sz="quarter" idx="12"/>
          </p:nvPr>
        </p:nvSpPr>
        <p:spPr/>
        <p:txBody>
          <a:bodyPr/>
          <a:lstStyle/>
          <a:p>
            <a:fld id="{EAD13FD5-CD8D-4110-B250-847FE136F9FD}" type="slidenum">
              <a:rPr lang="en-US" smtClean="0"/>
              <a:t>‹#›</a:t>
            </a:fld>
            <a:endParaRPr lang="en-US"/>
          </a:p>
        </p:txBody>
      </p:sp>
    </p:spTree>
    <p:extLst>
      <p:ext uri="{BB962C8B-B14F-4D97-AF65-F5344CB8AC3E}">
        <p14:creationId xmlns:p14="http://schemas.microsoft.com/office/powerpoint/2010/main" val="35327026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D0858-824D-4E48-A5FB-E5676B709945}"/>
              </a:ext>
            </a:extLst>
          </p:cNvPr>
          <p:cNvSpPr>
            <a:spLocks noGrp="1"/>
          </p:cNvSpPr>
          <p:nvPr>
            <p:ph type="dt" sz="half" idx="10"/>
          </p:nvPr>
        </p:nvSpPr>
        <p:spPr/>
        <p:txBody>
          <a:bodyPr/>
          <a:lstStyle>
            <a:lvl1pPr eaLnBrk="0" fontAlgn="base" hangingPunct="0">
              <a:spcBef>
                <a:spcPct val="0"/>
              </a:spcBef>
              <a:spcAft>
                <a:spcPct val="0"/>
              </a:spcAft>
              <a:defRPr>
                <a:latin typeface="Arial" charset="0"/>
                <a:ea typeface="MS PGothic" charset="-128"/>
              </a:defRPr>
            </a:lvl1pPr>
          </a:lstStyle>
          <a:p>
            <a:pPr>
              <a:defRPr/>
            </a:pPr>
            <a:fld id="{533453F7-A798-43EE-A5F4-2AFEA94FAB43}" type="datetimeFigureOut">
              <a:rPr lang="en-US"/>
              <a:pPr>
                <a:defRPr/>
              </a:pPr>
              <a:t>13/11/2021</a:t>
            </a:fld>
            <a:endParaRPr lang="en-US"/>
          </a:p>
        </p:txBody>
      </p:sp>
      <p:sp>
        <p:nvSpPr>
          <p:cNvPr id="5" name="Footer Placeholder 4">
            <a:extLst>
              <a:ext uri="{FF2B5EF4-FFF2-40B4-BE49-F238E27FC236}">
                <a16:creationId xmlns:a16="http://schemas.microsoft.com/office/drawing/2014/main" id="{B4197868-B3E0-4924-A12A-0E02E0AB6504}"/>
              </a:ext>
            </a:extLst>
          </p:cNvPr>
          <p:cNvSpPr>
            <a:spLocks noGrp="1"/>
          </p:cNvSpPr>
          <p:nvPr>
            <p:ph type="ftr" sz="quarter" idx="11"/>
          </p:nvPr>
        </p:nvSpPr>
        <p:spPr/>
        <p:txBody>
          <a:bodyPr/>
          <a:lstStyle>
            <a:lvl1pPr eaLnBrk="0" fontAlgn="base" hangingPunct="0">
              <a:spcBef>
                <a:spcPct val="0"/>
              </a:spcBef>
              <a:spcAft>
                <a:spcPct val="0"/>
              </a:spcAft>
              <a:defRPr>
                <a:latin typeface="Arial" charset="0"/>
                <a:ea typeface="MS PGothic" charset="-128"/>
              </a:defRPr>
            </a:lvl1pPr>
          </a:lstStyle>
          <a:p>
            <a:pPr>
              <a:defRPr/>
            </a:pPr>
            <a:endParaRPr lang="en-US"/>
          </a:p>
        </p:txBody>
      </p:sp>
      <p:sp>
        <p:nvSpPr>
          <p:cNvPr id="6" name="Slide Number Placeholder 5">
            <a:extLst>
              <a:ext uri="{FF2B5EF4-FFF2-40B4-BE49-F238E27FC236}">
                <a16:creationId xmlns:a16="http://schemas.microsoft.com/office/drawing/2014/main" id="{273BDFC2-71B2-4F11-A69C-EE774C47F63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4F424931-073C-4EF9-B093-15EC3C985DA3}" type="slidenum">
              <a:rPr lang="en-US" altLang="en-US"/>
              <a:pPr>
                <a:defRPr/>
              </a:pPr>
              <a:t>‹#›</a:t>
            </a:fld>
            <a:endParaRPr lang="en-US" altLang="en-US"/>
          </a:p>
        </p:txBody>
      </p:sp>
    </p:spTree>
    <p:extLst>
      <p:ext uri="{BB962C8B-B14F-4D97-AF65-F5344CB8AC3E}">
        <p14:creationId xmlns:p14="http://schemas.microsoft.com/office/powerpoint/2010/main" val="41484121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CFD0B-9B9D-47E5-89C3-02F7B0DF1A78}"/>
              </a:ext>
            </a:extLst>
          </p:cNvPr>
          <p:cNvSpPr>
            <a:spLocks noGrp="1"/>
          </p:cNvSpPr>
          <p:nvPr>
            <p:ph type="dt" sz="half" idx="10"/>
          </p:nvPr>
        </p:nvSpPr>
        <p:spPr/>
        <p:txBody>
          <a:bodyPr/>
          <a:lstStyle>
            <a:lvl1pPr eaLnBrk="0" fontAlgn="base" hangingPunct="0">
              <a:spcBef>
                <a:spcPct val="0"/>
              </a:spcBef>
              <a:spcAft>
                <a:spcPct val="0"/>
              </a:spcAft>
              <a:defRPr>
                <a:latin typeface="Arial" charset="0"/>
                <a:ea typeface="MS PGothic" charset="-128"/>
              </a:defRPr>
            </a:lvl1pPr>
          </a:lstStyle>
          <a:p>
            <a:pPr>
              <a:defRPr/>
            </a:pPr>
            <a:fld id="{513FFC41-7F2B-488C-8A4D-9C38D25D8242}" type="datetimeFigureOut">
              <a:rPr lang="en-US"/>
              <a:pPr>
                <a:defRPr/>
              </a:pPr>
              <a:t>13/11/2021</a:t>
            </a:fld>
            <a:endParaRPr lang="en-US"/>
          </a:p>
        </p:txBody>
      </p:sp>
      <p:sp>
        <p:nvSpPr>
          <p:cNvPr id="5" name="Footer Placeholder 4">
            <a:extLst>
              <a:ext uri="{FF2B5EF4-FFF2-40B4-BE49-F238E27FC236}">
                <a16:creationId xmlns:a16="http://schemas.microsoft.com/office/drawing/2014/main" id="{2D652003-533E-4348-A3F4-74FF161D7EA5}"/>
              </a:ext>
            </a:extLst>
          </p:cNvPr>
          <p:cNvSpPr>
            <a:spLocks noGrp="1"/>
          </p:cNvSpPr>
          <p:nvPr>
            <p:ph type="ftr" sz="quarter" idx="11"/>
          </p:nvPr>
        </p:nvSpPr>
        <p:spPr/>
        <p:txBody>
          <a:bodyPr/>
          <a:lstStyle>
            <a:lvl1pPr eaLnBrk="0" fontAlgn="base" hangingPunct="0">
              <a:spcBef>
                <a:spcPct val="0"/>
              </a:spcBef>
              <a:spcAft>
                <a:spcPct val="0"/>
              </a:spcAft>
              <a:defRPr>
                <a:latin typeface="Arial" charset="0"/>
                <a:ea typeface="MS PGothic" charset="-128"/>
              </a:defRPr>
            </a:lvl1pPr>
          </a:lstStyle>
          <a:p>
            <a:pPr>
              <a:defRPr/>
            </a:pPr>
            <a:endParaRPr lang="en-US"/>
          </a:p>
        </p:txBody>
      </p:sp>
      <p:sp>
        <p:nvSpPr>
          <p:cNvPr id="6" name="Slide Number Placeholder 5">
            <a:extLst>
              <a:ext uri="{FF2B5EF4-FFF2-40B4-BE49-F238E27FC236}">
                <a16:creationId xmlns:a16="http://schemas.microsoft.com/office/drawing/2014/main" id="{31A3266F-D7EB-4D89-9F0A-58575D8D177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5ED8160-D4E3-4261-B913-82DC9DF92E72}" type="slidenum">
              <a:rPr lang="en-US" altLang="en-US"/>
              <a:pPr>
                <a:defRPr/>
              </a:pPr>
              <a:t>‹#›</a:t>
            </a:fld>
            <a:endParaRPr lang="en-US" altLang="en-US"/>
          </a:p>
        </p:txBody>
      </p:sp>
    </p:spTree>
    <p:extLst>
      <p:ext uri="{BB962C8B-B14F-4D97-AF65-F5344CB8AC3E}">
        <p14:creationId xmlns:p14="http://schemas.microsoft.com/office/powerpoint/2010/main" val="234041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BBBB22-FECE-431F-9E1B-5B88279230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86E2-75E1-4386-8033-5A97CD761C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4C6B2-150F-4F99-A4B2-171484A55A63}"/>
              </a:ext>
            </a:extLst>
          </p:cNvPr>
          <p:cNvSpPr>
            <a:spLocks noGrp="1"/>
          </p:cNvSpPr>
          <p:nvPr>
            <p:ph type="dt" sz="half" idx="10"/>
          </p:nvPr>
        </p:nvSpPr>
        <p:spPr/>
        <p:txBody>
          <a:bodyPr/>
          <a:lstStyle/>
          <a:p>
            <a:fld id="{59646473-486A-4588-9494-04720CFA1824}" type="datetimeFigureOut">
              <a:rPr lang="en-US" smtClean="0"/>
              <a:t>13/11/2021</a:t>
            </a:fld>
            <a:endParaRPr lang="en-US"/>
          </a:p>
        </p:txBody>
      </p:sp>
      <p:sp>
        <p:nvSpPr>
          <p:cNvPr id="5" name="Footer Placeholder 4">
            <a:extLst>
              <a:ext uri="{FF2B5EF4-FFF2-40B4-BE49-F238E27FC236}">
                <a16:creationId xmlns:a16="http://schemas.microsoft.com/office/drawing/2014/main" id="{862F350E-E150-46FC-BF4A-F7FFBCB70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DCA32-1CD5-43E9-BF9B-F3652BA39C22}"/>
              </a:ext>
            </a:extLst>
          </p:cNvPr>
          <p:cNvSpPr>
            <a:spLocks noGrp="1"/>
          </p:cNvSpPr>
          <p:nvPr>
            <p:ph type="sldNum" sz="quarter" idx="12"/>
          </p:nvPr>
        </p:nvSpPr>
        <p:spPr/>
        <p:txBody>
          <a:bodyPr/>
          <a:lstStyle/>
          <a:p>
            <a:fld id="{EAD13FD5-CD8D-4110-B250-847FE136F9FD}" type="slidenum">
              <a:rPr lang="en-US" smtClean="0"/>
              <a:t>‹#›</a:t>
            </a:fld>
            <a:endParaRPr lang="en-US"/>
          </a:p>
        </p:txBody>
      </p:sp>
    </p:spTree>
    <p:extLst>
      <p:ext uri="{BB962C8B-B14F-4D97-AF65-F5344CB8AC3E}">
        <p14:creationId xmlns:p14="http://schemas.microsoft.com/office/powerpoint/2010/main" val="701936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grpSp>
        <p:nvGrpSpPr>
          <p:cNvPr id="5" name="Group 14">
            <a:extLst>
              <a:ext uri="{FF2B5EF4-FFF2-40B4-BE49-F238E27FC236}">
                <a16:creationId xmlns:a16="http://schemas.microsoft.com/office/drawing/2014/main" id="{E64A5369-C0BC-4332-8257-583F49EC9F36}"/>
              </a:ext>
            </a:extLst>
          </p:cNvPr>
          <p:cNvGrpSpPr>
            <a:grpSpLocks/>
          </p:cNvGrpSpPr>
          <p:nvPr/>
        </p:nvGrpSpPr>
        <p:grpSpPr bwMode="auto">
          <a:xfrm rot="10800000">
            <a:off x="0" y="5645150"/>
            <a:ext cx="12192000" cy="63500"/>
            <a:chOff x="507492" y="1501519"/>
            <a:chExt cx="8129016" cy="63125"/>
          </a:xfrm>
        </p:grpSpPr>
        <p:cxnSp>
          <p:nvCxnSpPr>
            <p:cNvPr id="6" name="Straight Connector 5">
              <a:extLst>
                <a:ext uri="{FF2B5EF4-FFF2-40B4-BE49-F238E27FC236}">
                  <a16:creationId xmlns:a16="http://schemas.microsoft.com/office/drawing/2014/main" id="{43546EA7-763E-4BD3-8429-742C8739FAC8}"/>
                </a:ext>
              </a:extLst>
            </p:cNvPr>
            <p:cNvCxnSpPr/>
            <p:nvPr/>
          </p:nvCxnSpPr>
          <p:spPr>
            <a:xfrm>
              <a:off x="514548" y="1567800"/>
              <a:ext cx="8129017"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76536AA-3868-4431-B38B-1552841E7DEF}"/>
                </a:ext>
              </a:extLst>
            </p:cNvPr>
            <p:cNvCxnSpPr/>
            <p:nvPr/>
          </p:nvCxnSpPr>
          <p:spPr>
            <a:xfrm>
              <a:off x="514548" y="1504675"/>
              <a:ext cx="8129017"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8" name="Group 18">
            <a:extLst>
              <a:ext uri="{FF2B5EF4-FFF2-40B4-BE49-F238E27FC236}">
                <a16:creationId xmlns:a16="http://schemas.microsoft.com/office/drawing/2014/main" id="{78B7AE1A-C2AD-4C72-988E-CA6A6C317646}"/>
              </a:ext>
            </a:extLst>
          </p:cNvPr>
          <p:cNvGrpSpPr>
            <a:grpSpLocks/>
          </p:cNvGrpSpPr>
          <p:nvPr/>
        </p:nvGrpSpPr>
        <p:grpSpPr bwMode="auto">
          <a:xfrm>
            <a:off x="0" y="1143000"/>
            <a:ext cx="12192000" cy="63500"/>
            <a:chOff x="507492" y="1501519"/>
            <a:chExt cx="8129016" cy="63125"/>
          </a:xfrm>
        </p:grpSpPr>
        <p:cxnSp>
          <p:nvCxnSpPr>
            <p:cNvPr id="9" name="Straight Connector 8">
              <a:extLst>
                <a:ext uri="{FF2B5EF4-FFF2-40B4-BE49-F238E27FC236}">
                  <a16:creationId xmlns:a16="http://schemas.microsoft.com/office/drawing/2014/main" id="{1FB9FAF4-3713-46A5-A510-53873BEF2A11}"/>
                </a:ext>
              </a:extLst>
            </p:cNvPr>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34ADAC-BDFE-4F12-ABB5-B3935C7AE3E9}"/>
                </a:ext>
              </a:extLst>
            </p:cNvPr>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19C7D3D1-551E-4768-BBD9-8EDBE87D4EBD}"/>
              </a:ext>
            </a:extLst>
          </p:cNvPr>
          <p:cNvSpPr/>
          <p:nvPr/>
        </p:nvSpPr>
        <p:spPr>
          <a:xfrm>
            <a:off x="0" y="5778500"/>
            <a:ext cx="12192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sz="1350">
              <a:solidFill>
                <a:srgbClr val="FFFFFF"/>
              </a:solidFill>
            </a:endParaRPr>
          </a:p>
        </p:txBody>
      </p:sp>
      <p:sp>
        <p:nvSpPr>
          <p:cNvPr id="13" name="Rectangle 12">
            <a:extLst>
              <a:ext uri="{FF2B5EF4-FFF2-40B4-BE49-F238E27FC236}">
                <a16:creationId xmlns:a16="http://schemas.microsoft.com/office/drawing/2014/main" id="{6846816B-7F27-4C96-B288-5E0D1DEBD599}"/>
              </a:ext>
            </a:extLst>
          </p:cNvPr>
          <p:cNvSpPr/>
          <p:nvPr/>
        </p:nvSpPr>
        <p:spPr>
          <a:xfrm>
            <a:off x="0" y="0"/>
            <a:ext cx="12192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sz="1350">
              <a:solidFill>
                <a:srgbClr val="FFFFFF"/>
              </a:solidFill>
            </a:endParaRPr>
          </a:p>
        </p:txBody>
      </p:sp>
      <p:pic>
        <p:nvPicPr>
          <p:cNvPr id="14" name="Picture 13" title="Ribbon tab">
            <a:extLst>
              <a:ext uri="{FF2B5EF4-FFF2-40B4-BE49-F238E27FC236}">
                <a16:creationId xmlns:a16="http://schemas.microsoft.com/office/drawing/2014/main" id="{CEF42973-A3D5-4D23-A954-D1ACBB0CC5E6}"/>
              </a:ext>
            </a:extLst>
          </p:cNvPr>
          <p:cNvPicPr>
            <a:picLocks noChangeAspect="1"/>
          </p:cNvPicPr>
          <p:nvPr/>
        </p:nvPicPr>
        <p:blipFill rotWithShape="1">
          <a:blip r:embed="rId2" cstate="print">
            <a:duotone>
              <a:schemeClr val="accent2">
                <a:shade val="45000"/>
                <a:satMod val="135000"/>
              </a:schemeClr>
              <a:prstClr val="white"/>
            </a:duotone>
          </a:blip>
          <a:srcRect/>
          <a:stretch/>
        </p:blipFill>
        <p:spPr>
          <a:xfrm>
            <a:off x="1325881" y="0"/>
            <a:ext cx="1747524" cy="2292094"/>
          </a:xfrm>
          <a:prstGeom prst="rect">
            <a:avLst/>
          </a:prstGeom>
        </p:spPr>
      </p:pic>
      <p:sp>
        <p:nvSpPr>
          <p:cNvPr id="2" name="Title 1"/>
          <p:cNvSpPr>
            <a:spLocks noGrp="1"/>
          </p:cNvSpPr>
          <p:nvPr>
            <p:ph type="ctrTitle"/>
          </p:nvPr>
        </p:nvSpPr>
        <p:spPr>
          <a:xfrm>
            <a:off x="1104900" y="2292096"/>
            <a:ext cx="5734051" cy="2219691"/>
          </a:xfrm>
        </p:spPr>
        <p:txBody>
          <a:bodyPr anchor="ctr">
            <a:normAutofit/>
          </a:bodyPr>
          <a:lstStyle>
            <a:lvl1pPr algn="l">
              <a:defRPr sz="3300" cap="all" baseline="0"/>
            </a:lvl1pPr>
          </a:lstStyle>
          <a:p>
            <a:r>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5" y="1310656"/>
            <a:ext cx="5210937" cy="4208604"/>
          </a:xfrm>
          <a:solidFill>
            <a:schemeClr val="tx1">
              <a:lumMod val="20000"/>
              <a:lumOff val="80000"/>
            </a:schemeClr>
          </a:solidFill>
        </p:spPr>
        <p:txBody>
          <a:bodyPr tIns="1005840"/>
          <a:lstStyle>
            <a:lvl1pPr marL="0" indent="0" algn="ctr">
              <a:buNone/>
              <a:defRPr/>
            </a:lvl1pPr>
          </a:lstStyle>
          <a:p>
            <a:pPr lvl="0"/>
            <a:endParaRPr noProof="0"/>
          </a:p>
        </p:txBody>
      </p:sp>
      <p:sp>
        <p:nvSpPr>
          <p:cNvPr id="3" name="Subtitle 2"/>
          <p:cNvSpPr>
            <a:spLocks noGrp="1"/>
          </p:cNvSpPr>
          <p:nvPr>
            <p:ph type="subTitle" idx="1"/>
          </p:nvPr>
        </p:nvSpPr>
        <p:spPr>
          <a:xfrm>
            <a:off x="1104900" y="4511786"/>
            <a:ext cx="5734051"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t>Click to edit Master subtitle style</a:t>
            </a:r>
          </a:p>
        </p:txBody>
      </p:sp>
    </p:spTree>
    <p:extLst>
      <p:ext uri="{BB962C8B-B14F-4D97-AF65-F5344CB8AC3E}">
        <p14:creationId xmlns:p14="http://schemas.microsoft.com/office/powerpoint/2010/main" val="316747030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2372-34C9-424D-8177-3395D0BED298}"/>
              </a:ext>
            </a:extLst>
          </p:cNvPr>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4F64E3-722D-49BB-B659-EDDAE845BF0E}"/>
              </a:ext>
            </a:extLst>
          </p:cNvPr>
          <p:cNvSpPr>
            <a:spLocks noGrp="1"/>
          </p:cNvSpPr>
          <p:nvPr>
            <p:ph type="subTitle" idx="1"/>
          </p:nvPr>
        </p:nvSpPr>
        <p:spPr>
          <a:xfrm>
            <a:off x="1524001" y="36020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B392E2-3ADD-47BA-97C6-BA7E569425BC}"/>
              </a:ext>
            </a:extLst>
          </p:cNvPr>
          <p:cNvSpPr>
            <a:spLocks noGrp="1"/>
          </p:cNvSpPr>
          <p:nvPr>
            <p:ph type="dt" sz="half" idx="10"/>
          </p:nvPr>
        </p:nvSpPr>
        <p:spPr/>
        <p:txBody>
          <a:bodyPr/>
          <a:lstStyle/>
          <a:p>
            <a:fld id="{2B0001FF-50F6-43CF-B37F-BA6421764111}" type="datetimeFigureOut">
              <a:rPr lang="en-US" smtClean="0"/>
              <a:t>13/11/2021</a:t>
            </a:fld>
            <a:endParaRPr lang="en-US"/>
          </a:p>
        </p:txBody>
      </p:sp>
      <p:sp>
        <p:nvSpPr>
          <p:cNvPr id="5" name="Footer Placeholder 4">
            <a:extLst>
              <a:ext uri="{FF2B5EF4-FFF2-40B4-BE49-F238E27FC236}">
                <a16:creationId xmlns:a16="http://schemas.microsoft.com/office/drawing/2014/main" id="{32B89599-1624-41F9-9584-A0954DDAD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31CFD-4324-446A-BCB4-ED86B92A513E}"/>
              </a:ext>
            </a:extLst>
          </p:cNvPr>
          <p:cNvSpPr>
            <a:spLocks noGrp="1"/>
          </p:cNvSpPr>
          <p:nvPr>
            <p:ph type="sldNum" sz="quarter" idx="12"/>
          </p:nvPr>
        </p:nvSpPr>
        <p:spPr/>
        <p:txBody>
          <a:bodyPr/>
          <a:lstStyle/>
          <a:p>
            <a:fld id="{8E3DFEC7-6355-4E3B-A7D7-091904812413}" type="slidenum">
              <a:rPr lang="en-US" smtClean="0"/>
              <a:t>‹#›</a:t>
            </a:fld>
            <a:endParaRPr lang="en-US"/>
          </a:p>
        </p:txBody>
      </p:sp>
    </p:spTree>
    <p:extLst>
      <p:ext uri="{BB962C8B-B14F-4D97-AF65-F5344CB8AC3E}">
        <p14:creationId xmlns:p14="http://schemas.microsoft.com/office/powerpoint/2010/main" val="218997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7726-52B7-4609-B6B9-4027DDFB0B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C9090C-481C-4DA8-AB9A-6C61BEC108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466098-8F40-4043-8047-D761712537FA}"/>
              </a:ext>
            </a:extLst>
          </p:cNvPr>
          <p:cNvSpPr>
            <a:spLocks noGrp="1"/>
          </p:cNvSpPr>
          <p:nvPr>
            <p:ph type="dt" sz="half" idx="10"/>
          </p:nvPr>
        </p:nvSpPr>
        <p:spPr/>
        <p:txBody>
          <a:bodyPr/>
          <a:lstStyle/>
          <a:p>
            <a:fld id="{2B0001FF-50F6-43CF-B37F-BA6421764111}" type="datetimeFigureOut">
              <a:rPr lang="en-US" smtClean="0"/>
              <a:t>13/11/2021</a:t>
            </a:fld>
            <a:endParaRPr lang="en-US"/>
          </a:p>
        </p:txBody>
      </p:sp>
      <p:sp>
        <p:nvSpPr>
          <p:cNvPr id="5" name="Footer Placeholder 4">
            <a:extLst>
              <a:ext uri="{FF2B5EF4-FFF2-40B4-BE49-F238E27FC236}">
                <a16:creationId xmlns:a16="http://schemas.microsoft.com/office/drawing/2014/main" id="{C1E4A78F-1DA2-4F6F-90DE-F8119A389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AB68B-C9F8-46BF-83A1-45580EAE4167}"/>
              </a:ext>
            </a:extLst>
          </p:cNvPr>
          <p:cNvSpPr>
            <a:spLocks noGrp="1"/>
          </p:cNvSpPr>
          <p:nvPr>
            <p:ph type="sldNum" sz="quarter" idx="12"/>
          </p:nvPr>
        </p:nvSpPr>
        <p:spPr/>
        <p:txBody>
          <a:bodyPr/>
          <a:lstStyle/>
          <a:p>
            <a:fld id="{8E3DFEC7-6355-4E3B-A7D7-091904812413}" type="slidenum">
              <a:rPr lang="en-US" smtClean="0"/>
              <a:t>‹#›</a:t>
            </a:fld>
            <a:endParaRPr lang="en-US"/>
          </a:p>
        </p:txBody>
      </p:sp>
    </p:spTree>
    <p:extLst>
      <p:ext uri="{BB962C8B-B14F-4D97-AF65-F5344CB8AC3E}">
        <p14:creationId xmlns:p14="http://schemas.microsoft.com/office/powerpoint/2010/main" val="2072967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0765-8E7C-44FB-B8E7-1A8D0D8ED37C}"/>
              </a:ext>
            </a:extLst>
          </p:cNvPr>
          <p:cNvSpPr>
            <a:spLocks noGrp="1"/>
          </p:cNvSpPr>
          <p:nvPr>
            <p:ph type="title"/>
          </p:nvPr>
        </p:nvSpPr>
        <p:spPr>
          <a:xfrm>
            <a:off x="831849" y="1709781"/>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37FB29-E541-4559-B0D4-3D4D01726CF3}"/>
              </a:ext>
            </a:extLst>
          </p:cNvPr>
          <p:cNvSpPr>
            <a:spLocks noGrp="1"/>
          </p:cNvSpPr>
          <p:nvPr>
            <p:ph type="body" idx="1"/>
          </p:nvPr>
        </p:nvSpPr>
        <p:spPr>
          <a:xfrm>
            <a:off x="831849" y="4589523"/>
            <a:ext cx="105156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4B4A47-5930-4848-8BF1-2929B4B0E894}"/>
              </a:ext>
            </a:extLst>
          </p:cNvPr>
          <p:cNvSpPr>
            <a:spLocks noGrp="1"/>
          </p:cNvSpPr>
          <p:nvPr>
            <p:ph type="dt" sz="half" idx="10"/>
          </p:nvPr>
        </p:nvSpPr>
        <p:spPr/>
        <p:txBody>
          <a:bodyPr/>
          <a:lstStyle/>
          <a:p>
            <a:fld id="{2B0001FF-50F6-43CF-B37F-BA6421764111}" type="datetimeFigureOut">
              <a:rPr lang="en-US" smtClean="0"/>
              <a:t>13/11/2021</a:t>
            </a:fld>
            <a:endParaRPr lang="en-US"/>
          </a:p>
        </p:txBody>
      </p:sp>
      <p:sp>
        <p:nvSpPr>
          <p:cNvPr id="5" name="Footer Placeholder 4">
            <a:extLst>
              <a:ext uri="{FF2B5EF4-FFF2-40B4-BE49-F238E27FC236}">
                <a16:creationId xmlns:a16="http://schemas.microsoft.com/office/drawing/2014/main" id="{F0987A8C-5D88-4724-86B5-25C8D7C6D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8F8A0-9DD4-43F1-A268-A88B20557AFF}"/>
              </a:ext>
            </a:extLst>
          </p:cNvPr>
          <p:cNvSpPr>
            <a:spLocks noGrp="1"/>
          </p:cNvSpPr>
          <p:nvPr>
            <p:ph type="sldNum" sz="quarter" idx="12"/>
          </p:nvPr>
        </p:nvSpPr>
        <p:spPr/>
        <p:txBody>
          <a:bodyPr/>
          <a:lstStyle/>
          <a:p>
            <a:fld id="{8E3DFEC7-6355-4E3B-A7D7-091904812413}" type="slidenum">
              <a:rPr lang="en-US" smtClean="0"/>
              <a:t>‹#›</a:t>
            </a:fld>
            <a:endParaRPr lang="en-US"/>
          </a:p>
        </p:txBody>
      </p:sp>
    </p:spTree>
    <p:extLst>
      <p:ext uri="{BB962C8B-B14F-4D97-AF65-F5344CB8AC3E}">
        <p14:creationId xmlns:p14="http://schemas.microsoft.com/office/powerpoint/2010/main" val="1260368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D1E0-21E4-4BE2-87C2-8C6C12100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300F77-583A-4B7C-8399-49BE564BA675}"/>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E2409A-CB58-41CE-B95E-C9CF3B7C69A3}"/>
              </a:ext>
            </a:extLst>
          </p:cNvPr>
          <p:cNvSpPr>
            <a:spLocks noGrp="1"/>
          </p:cNvSpPr>
          <p:nvPr>
            <p:ph sz="half" idx="2"/>
          </p:nvPr>
        </p:nvSpPr>
        <p:spPr>
          <a:xfrm>
            <a:off x="6172199"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A29328-8966-48AC-BADD-2EE533F42990}"/>
              </a:ext>
            </a:extLst>
          </p:cNvPr>
          <p:cNvSpPr>
            <a:spLocks noGrp="1"/>
          </p:cNvSpPr>
          <p:nvPr>
            <p:ph type="dt" sz="half" idx="10"/>
          </p:nvPr>
        </p:nvSpPr>
        <p:spPr/>
        <p:txBody>
          <a:bodyPr/>
          <a:lstStyle/>
          <a:p>
            <a:fld id="{2B0001FF-50F6-43CF-B37F-BA6421764111}" type="datetimeFigureOut">
              <a:rPr lang="en-US" smtClean="0"/>
              <a:t>13/11/2021</a:t>
            </a:fld>
            <a:endParaRPr lang="en-US"/>
          </a:p>
        </p:txBody>
      </p:sp>
      <p:sp>
        <p:nvSpPr>
          <p:cNvPr id="6" name="Footer Placeholder 5">
            <a:extLst>
              <a:ext uri="{FF2B5EF4-FFF2-40B4-BE49-F238E27FC236}">
                <a16:creationId xmlns:a16="http://schemas.microsoft.com/office/drawing/2014/main" id="{00E164BE-99D9-4D52-84A0-8EB6762E1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93CF0-265C-4D58-AFEC-36BFDC9751CC}"/>
              </a:ext>
            </a:extLst>
          </p:cNvPr>
          <p:cNvSpPr>
            <a:spLocks noGrp="1"/>
          </p:cNvSpPr>
          <p:nvPr>
            <p:ph type="sldNum" sz="quarter" idx="12"/>
          </p:nvPr>
        </p:nvSpPr>
        <p:spPr/>
        <p:txBody>
          <a:bodyPr/>
          <a:lstStyle/>
          <a:p>
            <a:fld id="{8E3DFEC7-6355-4E3B-A7D7-091904812413}" type="slidenum">
              <a:rPr lang="en-US" smtClean="0"/>
              <a:t>‹#›</a:t>
            </a:fld>
            <a:endParaRPr lang="en-US"/>
          </a:p>
        </p:txBody>
      </p:sp>
    </p:spTree>
    <p:extLst>
      <p:ext uri="{BB962C8B-B14F-4D97-AF65-F5344CB8AC3E}">
        <p14:creationId xmlns:p14="http://schemas.microsoft.com/office/powerpoint/2010/main" val="2734971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FBF6-1C08-4BCC-A4DB-74556BD81146}"/>
              </a:ext>
            </a:extLst>
          </p:cNvPr>
          <p:cNvSpPr>
            <a:spLocks noGrp="1"/>
          </p:cNvSpPr>
          <p:nvPr>
            <p:ph type="title"/>
          </p:nvPr>
        </p:nvSpPr>
        <p:spPr>
          <a:xfrm>
            <a:off x="839787" y="365130"/>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89AB36-B5A2-45A3-9A1D-9B1C08E35DC9}"/>
              </a:ext>
            </a:extLst>
          </p:cNvPr>
          <p:cNvSpPr>
            <a:spLocks noGrp="1"/>
          </p:cNvSpPr>
          <p:nvPr>
            <p:ph type="body" idx="1"/>
          </p:nvPr>
        </p:nvSpPr>
        <p:spPr>
          <a:xfrm>
            <a:off x="839793" y="1681163"/>
            <a:ext cx="515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D9A08-D63D-4E21-BC6D-427D0C460455}"/>
              </a:ext>
            </a:extLst>
          </p:cNvPr>
          <p:cNvSpPr>
            <a:spLocks noGrp="1"/>
          </p:cNvSpPr>
          <p:nvPr>
            <p:ph sz="half" idx="2"/>
          </p:nvPr>
        </p:nvSpPr>
        <p:spPr>
          <a:xfrm>
            <a:off x="839793"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0B63BD-3846-4B5B-AEAC-87C685C83766}"/>
              </a:ext>
            </a:extLst>
          </p:cNvPr>
          <p:cNvSpPr>
            <a:spLocks noGrp="1"/>
          </p:cNvSpPr>
          <p:nvPr>
            <p:ph type="body" sz="quarter" idx="3"/>
          </p:nvPr>
        </p:nvSpPr>
        <p:spPr>
          <a:xfrm>
            <a:off x="6172227" y="1681163"/>
            <a:ext cx="51831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3CD102-C1D7-4987-93E5-24B8CC4C8CF7}"/>
              </a:ext>
            </a:extLst>
          </p:cNvPr>
          <p:cNvSpPr>
            <a:spLocks noGrp="1"/>
          </p:cNvSpPr>
          <p:nvPr>
            <p:ph sz="quarter" idx="4"/>
          </p:nvPr>
        </p:nvSpPr>
        <p:spPr>
          <a:xfrm>
            <a:off x="6172227" y="2505075"/>
            <a:ext cx="518318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1BCE3F-198B-44EF-9938-347B3CD2DBBC}"/>
              </a:ext>
            </a:extLst>
          </p:cNvPr>
          <p:cNvSpPr>
            <a:spLocks noGrp="1"/>
          </p:cNvSpPr>
          <p:nvPr>
            <p:ph type="dt" sz="half" idx="10"/>
          </p:nvPr>
        </p:nvSpPr>
        <p:spPr/>
        <p:txBody>
          <a:bodyPr/>
          <a:lstStyle/>
          <a:p>
            <a:fld id="{2B0001FF-50F6-43CF-B37F-BA6421764111}" type="datetimeFigureOut">
              <a:rPr lang="en-US" smtClean="0"/>
              <a:t>13/11/2021</a:t>
            </a:fld>
            <a:endParaRPr lang="en-US"/>
          </a:p>
        </p:txBody>
      </p:sp>
      <p:sp>
        <p:nvSpPr>
          <p:cNvPr id="8" name="Footer Placeholder 7">
            <a:extLst>
              <a:ext uri="{FF2B5EF4-FFF2-40B4-BE49-F238E27FC236}">
                <a16:creationId xmlns:a16="http://schemas.microsoft.com/office/drawing/2014/main" id="{54BD0781-5BF6-41B7-ADAF-6A4E9A2F82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C49B2C-F106-4D10-9E60-EE50F1172FB6}"/>
              </a:ext>
            </a:extLst>
          </p:cNvPr>
          <p:cNvSpPr>
            <a:spLocks noGrp="1"/>
          </p:cNvSpPr>
          <p:nvPr>
            <p:ph type="sldNum" sz="quarter" idx="12"/>
          </p:nvPr>
        </p:nvSpPr>
        <p:spPr/>
        <p:txBody>
          <a:bodyPr/>
          <a:lstStyle/>
          <a:p>
            <a:fld id="{8E3DFEC7-6355-4E3B-A7D7-091904812413}" type="slidenum">
              <a:rPr lang="en-US" smtClean="0"/>
              <a:t>‹#›</a:t>
            </a:fld>
            <a:endParaRPr lang="en-US"/>
          </a:p>
        </p:txBody>
      </p:sp>
    </p:spTree>
    <p:extLst>
      <p:ext uri="{BB962C8B-B14F-4D97-AF65-F5344CB8AC3E}">
        <p14:creationId xmlns:p14="http://schemas.microsoft.com/office/powerpoint/2010/main" val="546524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0A7E-C2B3-45B4-BC1D-BCD75B375D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375060-3974-42D8-9C5D-3C6E47E1A51D}"/>
              </a:ext>
            </a:extLst>
          </p:cNvPr>
          <p:cNvSpPr>
            <a:spLocks noGrp="1"/>
          </p:cNvSpPr>
          <p:nvPr>
            <p:ph type="dt" sz="half" idx="10"/>
          </p:nvPr>
        </p:nvSpPr>
        <p:spPr/>
        <p:txBody>
          <a:bodyPr/>
          <a:lstStyle/>
          <a:p>
            <a:fld id="{2B0001FF-50F6-43CF-B37F-BA6421764111}" type="datetimeFigureOut">
              <a:rPr lang="en-US" smtClean="0"/>
              <a:t>13/11/2021</a:t>
            </a:fld>
            <a:endParaRPr lang="en-US"/>
          </a:p>
        </p:txBody>
      </p:sp>
      <p:sp>
        <p:nvSpPr>
          <p:cNvPr id="4" name="Footer Placeholder 3">
            <a:extLst>
              <a:ext uri="{FF2B5EF4-FFF2-40B4-BE49-F238E27FC236}">
                <a16:creationId xmlns:a16="http://schemas.microsoft.com/office/drawing/2014/main" id="{A628F2C4-F858-4A18-AC99-0D1ADBB4DF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EB919D-2786-4AC9-91DC-4EC46FAA5FB2}"/>
              </a:ext>
            </a:extLst>
          </p:cNvPr>
          <p:cNvSpPr>
            <a:spLocks noGrp="1"/>
          </p:cNvSpPr>
          <p:nvPr>
            <p:ph type="sldNum" sz="quarter" idx="12"/>
          </p:nvPr>
        </p:nvSpPr>
        <p:spPr/>
        <p:txBody>
          <a:bodyPr/>
          <a:lstStyle/>
          <a:p>
            <a:fld id="{8E3DFEC7-6355-4E3B-A7D7-091904812413}" type="slidenum">
              <a:rPr lang="en-US" smtClean="0"/>
              <a:t>‹#›</a:t>
            </a:fld>
            <a:endParaRPr lang="en-US"/>
          </a:p>
        </p:txBody>
      </p:sp>
    </p:spTree>
    <p:extLst>
      <p:ext uri="{BB962C8B-B14F-4D97-AF65-F5344CB8AC3E}">
        <p14:creationId xmlns:p14="http://schemas.microsoft.com/office/powerpoint/2010/main" val="3705202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9DC2C-8E94-473B-A7CB-4BD5DD58FB7B}"/>
              </a:ext>
            </a:extLst>
          </p:cNvPr>
          <p:cNvSpPr>
            <a:spLocks noGrp="1"/>
          </p:cNvSpPr>
          <p:nvPr>
            <p:ph type="dt" sz="half" idx="10"/>
          </p:nvPr>
        </p:nvSpPr>
        <p:spPr/>
        <p:txBody>
          <a:bodyPr/>
          <a:lstStyle/>
          <a:p>
            <a:fld id="{2B0001FF-50F6-43CF-B37F-BA6421764111}" type="datetimeFigureOut">
              <a:rPr lang="en-US" smtClean="0"/>
              <a:t>13/11/2021</a:t>
            </a:fld>
            <a:endParaRPr lang="en-US"/>
          </a:p>
        </p:txBody>
      </p:sp>
      <p:sp>
        <p:nvSpPr>
          <p:cNvPr id="3" name="Footer Placeholder 2">
            <a:extLst>
              <a:ext uri="{FF2B5EF4-FFF2-40B4-BE49-F238E27FC236}">
                <a16:creationId xmlns:a16="http://schemas.microsoft.com/office/drawing/2014/main" id="{CECECE8C-48DF-469B-8079-EE29500512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10B66C-F1D3-4B95-B5EC-22169B98376A}"/>
              </a:ext>
            </a:extLst>
          </p:cNvPr>
          <p:cNvSpPr>
            <a:spLocks noGrp="1"/>
          </p:cNvSpPr>
          <p:nvPr>
            <p:ph type="sldNum" sz="quarter" idx="12"/>
          </p:nvPr>
        </p:nvSpPr>
        <p:spPr/>
        <p:txBody>
          <a:bodyPr/>
          <a:lstStyle/>
          <a:p>
            <a:fld id="{8E3DFEC7-6355-4E3B-A7D7-091904812413}" type="slidenum">
              <a:rPr lang="en-US" smtClean="0"/>
              <a:t>‹#›</a:t>
            </a:fld>
            <a:endParaRPr lang="en-US"/>
          </a:p>
        </p:txBody>
      </p:sp>
    </p:spTree>
    <p:extLst>
      <p:ext uri="{BB962C8B-B14F-4D97-AF65-F5344CB8AC3E}">
        <p14:creationId xmlns:p14="http://schemas.microsoft.com/office/powerpoint/2010/main" val="61755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4D93-7C40-4996-8A64-093F041CDB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CC83A8-ABA4-4798-8713-9BFD05D412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72A3DC-C725-496D-81A0-BA856F9C34BA}"/>
              </a:ext>
            </a:extLst>
          </p:cNvPr>
          <p:cNvSpPr>
            <a:spLocks noGrp="1"/>
          </p:cNvSpPr>
          <p:nvPr>
            <p:ph type="dt" sz="half" idx="10"/>
          </p:nvPr>
        </p:nvSpPr>
        <p:spPr/>
        <p:txBody>
          <a:bodyPr/>
          <a:lstStyle/>
          <a:p>
            <a:fld id="{59646473-486A-4588-9494-04720CFA1824}" type="datetimeFigureOut">
              <a:rPr lang="en-US" smtClean="0"/>
              <a:t>13/11/2021</a:t>
            </a:fld>
            <a:endParaRPr lang="en-US"/>
          </a:p>
        </p:txBody>
      </p:sp>
      <p:sp>
        <p:nvSpPr>
          <p:cNvPr id="5" name="Footer Placeholder 4">
            <a:extLst>
              <a:ext uri="{FF2B5EF4-FFF2-40B4-BE49-F238E27FC236}">
                <a16:creationId xmlns:a16="http://schemas.microsoft.com/office/drawing/2014/main" id="{AA180B31-30C6-4379-97FE-562C9393B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DFD28-B784-4084-A2EA-3343D5A39B92}"/>
              </a:ext>
            </a:extLst>
          </p:cNvPr>
          <p:cNvSpPr>
            <a:spLocks noGrp="1"/>
          </p:cNvSpPr>
          <p:nvPr>
            <p:ph type="sldNum" sz="quarter" idx="12"/>
          </p:nvPr>
        </p:nvSpPr>
        <p:spPr/>
        <p:txBody>
          <a:bodyPr/>
          <a:lstStyle/>
          <a:p>
            <a:fld id="{EAD13FD5-CD8D-4110-B250-847FE136F9FD}" type="slidenum">
              <a:rPr lang="en-US" smtClean="0"/>
              <a:t>‹#›</a:t>
            </a:fld>
            <a:endParaRPr lang="en-US"/>
          </a:p>
        </p:txBody>
      </p:sp>
    </p:spTree>
    <p:extLst>
      <p:ext uri="{BB962C8B-B14F-4D97-AF65-F5344CB8AC3E}">
        <p14:creationId xmlns:p14="http://schemas.microsoft.com/office/powerpoint/2010/main" val="3104289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6306-7A16-4137-B903-C037FB1B0407}"/>
              </a:ext>
            </a:extLst>
          </p:cNvPr>
          <p:cNvSpPr>
            <a:spLocks noGrp="1"/>
          </p:cNvSpPr>
          <p:nvPr>
            <p:ph type="title"/>
          </p:nvPr>
        </p:nvSpPr>
        <p:spPr>
          <a:xfrm>
            <a:off x="839812"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9CC5F1-6395-4CFF-8CBB-F23E9AF805E7}"/>
              </a:ext>
            </a:extLst>
          </p:cNvPr>
          <p:cNvSpPr>
            <a:spLocks noGrp="1"/>
          </p:cNvSpPr>
          <p:nvPr>
            <p:ph idx="1"/>
          </p:nvPr>
        </p:nvSpPr>
        <p:spPr>
          <a:xfrm>
            <a:off x="5183217" y="987485"/>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65010C-410D-4738-9275-A7A6EC805108}"/>
              </a:ext>
            </a:extLst>
          </p:cNvPr>
          <p:cNvSpPr>
            <a:spLocks noGrp="1"/>
          </p:cNvSpPr>
          <p:nvPr>
            <p:ph type="body" sz="half" idx="2"/>
          </p:nvPr>
        </p:nvSpPr>
        <p:spPr>
          <a:xfrm>
            <a:off x="83981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B8FE8-B84A-4AB9-8458-3199370E838C}"/>
              </a:ext>
            </a:extLst>
          </p:cNvPr>
          <p:cNvSpPr>
            <a:spLocks noGrp="1"/>
          </p:cNvSpPr>
          <p:nvPr>
            <p:ph type="dt" sz="half" idx="10"/>
          </p:nvPr>
        </p:nvSpPr>
        <p:spPr/>
        <p:txBody>
          <a:bodyPr/>
          <a:lstStyle/>
          <a:p>
            <a:fld id="{2B0001FF-50F6-43CF-B37F-BA6421764111}" type="datetimeFigureOut">
              <a:rPr lang="en-US" smtClean="0"/>
              <a:t>13/11/2021</a:t>
            </a:fld>
            <a:endParaRPr lang="en-US"/>
          </a:p>
        </p:txBody>
      </p:sp>
      <p:sp>
        <p:nvSpPr>
          <p:cNvPr id="6" name="Footer Placeholder 5">
            <a:extLst>
              <a:ext uri="{FF2B5EF4-FFF2-40B4-BE49-F238E27FC236}">
                <a16:creationId xmlns:a16="http://schemas.microsoft.com/office/drawing/2014/main" id="{34C003B6-3DDF-4734-8CE6-89848FD085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8C2A15-4FDA-43AE-9ACE-3007855B8DD4}"/>
              </a:ext>
            </a:extLst>
          </p:cNvPr>
          <p:cNvSpPr>
            <a:spLocks noGrp="1"/>
          </p:cNvSpPr>
          <p:nvPr>
            <p:ph type="sldNum" sz="quarter" idx="12"/>
          </p:nvPr>
        </p:nvSpPr>
        <p:spPr/>
        <p:txBody>
          <a:bodyPr/>
          <a:lstStyle/>
          <a:p>
            <a:fld id="{8E3DFEC7-6355-4E3B-A7D7-091904812413}" type="slidenum">
              <a:rPr lang="en-US" smtClean="0"/>
              <a:t>‹#›</a:t>
            </a:fld>
            <a:endParaRPr lang="en-US"/>
          </a:p>
        </p:txBody>
      </p:sp>
    </p:spTree>
    <p:extLst>
      <p:ext uri="{BB962C8B-B14F-4D97-AF65-F5344CB8AC3E}">
        <p14:creationId xmlns:p14="http://schemas.microsoft.com/office/powerpoint/2010/main" val="1099195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48EB-BFE4-4537-A029-A9BB4B476C21}"/>
              </a:ext>
            </a:extLst>
          </p:cNvPr>
          <p:cNvSpPr>
            <a:spLocks noGrp="1"/>
          </p:cNvSpPr>
          <p:nvPr>
            <p:ph type="title"/>
          </p:nvPr>
        </p:nvSpPr>
        <p:spPr>
          <a:xfrm>
            <a:off x="839812"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0E3874-670E-490B-973B-A750F2FBE59E}"/>
              </a:ext>
            </a:extLst>
          </p:cNvPr>
          <p:cNvSpPr>
            <a:spLocks noGrp="1"/>
          </p:cNvSpPr>
          <p:nvPr>
            <p:ph type="pic" idx="1"/>
          </p:nvPr>
        </p:nvSpPr>
        <p:spPr>
          <a:xfrm>
            <a:off x="5183217" y="987485"/>
            <a:ext cx="617219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862DC5-2949-42C8-A019-1A1814CE9BF5}"/>
              </a:ext>
            </a:extLst>
          </p:cNvPr>
          <p:cNvSpPr>
            <a:spLocks noGrp="1"/>
          </p:cNvSpPr>
          <p:nvPr>
            <p:ph type="body" sz="half" idx="2"/>
          </p:nvPr>
        </p:nvSpPr>
        <p:spPr>
          <a:xfrm>
            <a:off x="83981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E9FEB-B303-41FB-A138-2EFD01F9F91B}"/>
              </a:ext>
            </a:extLst>
          </p:cNvPr>
          <p:cNvSpPr>
            <a:spLocks noGrp="1"/>
          </p:cNvSpPr>
          <p:nvPr>
            <p:ph type="dt" sz="half" idx="10"/>
          </p:nvPr>
        </p:nvSpPr>
        <p:spPr/>
        <p:txBody>
          <a:bodyPr/>
          <a:lstStyle/>
          <a:p>
            <a:fld id="{2B0001FF-50F6-43CF-B37F-BA6421764111}" type="datetimeFigureOut">
              <a:rPr lang="en-US" smtClean="0"/>
              <a:t>13/11/2021</a:t>
            </a:fld>
            <a:endParaRPr lang="en-US"/>
          </a:p>
        </p:txBody>
      </p:sp>
      <p:sp>
        <p:nvSpPr>
          <p:cNvPr id="6" name="Footer Placeholder 5">
            <a:extLst>
              <a:ext uri="{FF2B5EF4-FFF2-40B4-BE49-F238E27FC236}">
                <a16:creationId xmlns:a16="http://schemas.microsoft.com/office/drawing/2014/main" id="{1449AF3F-A9E6-4933-A324-F999980D0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939442-247F-4D4C-A0F2-9CBA1C4172AA}"/>
              </a:ext>
            </a:extLst>
          </p:cNvPr>
          <p:cNvSpPr>
            <a:spLocks noGrp="1"/>
          </p:cNvSpPr>
          <p:nvPr>
            <p:ph type="sldNum" sz="quarter" idx="12"/>
          </p:nvPr>
        </p:nvSpPr>
        <p:spPr/>
        <p:txBody>
          <a:bodyPr/>
          <a:lstStyle/>
          <a:p>
            <a:fld id="{8E3DFEC7-6355-4E3B-A7D7-091904812413}" type="slidenum">
              <a:rPr lang="en-US" smtClean="0"/>
              <a:t>‹#›</a:t>
            </a:fld>
            <a:endParaRPr lang="en-US"/>
          </a:p>
        </p:txBody>
      </p:sp>
    </p:spTree>
    <p:extLst>
      <p:ext uri="{BB962C8B-B14F-4D97-AF65-F5344CB8AC3E}">
        <p14:creationId xmlns:p14="http://schemas.microsoft.com/office/powerpoint/2010/main" val="1151397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B8C4-273E-4F58-8EF7-FB21C27E8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24E265-347F-409A-B7A5-91A82FDDEE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F6980-05F2-46D2-B88B-5F503A91518A}"/>
              </a:ext>
            </a:extLst>
          </p:cNvPr>
          <p:cNvSpPr>
            <a:spLocks noGrp="1"/>
          </p:cNvSpPr>
          <p:nvPr>
            <p:ph type="dt" sz="half" idx="10"/>
          </p:nvPr>
        </p:nvSpPr>
        <p:spPr/>
        <p:txBody>
          <a:bodyPr/>
          <a:lstStyle/>
          <a:p>
            <a:fld id="{2B0001FF-50F6-43CF-B37F-BA6421764111}" type="datetimeFigureOut">
              <a:rPr lang="en-US" smtClean="0"/>
              <a:t>13/11/2021</a:t>
            </a:fld>
            <a:endParaRPr lang="en-US"/>
          </a:p>
        </p:txBody>
      </p:sp>
      <p:sp>
        <p:nvSpPr>
          <p:cNvPr id="5" name="Footer Placeholder 4">
            <a:extLst>
              <a:ext uri="{FF2B5EF4-FFF2-40B4-BE49-F238E27FC236}">
                <a16:creationId xmlns:a16="http://schemas.microsoft.com/office/drawing/2014/main" id="{748B6BCA-F303-4B99-8849-45B1669E9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2B4CD-6913-45A2-B24F-9836E221E5EB}"/>
              </a:ext>
            </a:extLst>
          </p:cNvPr>
          <p:cNvSpPr>
            <a:spLocks noGrp="1"/>
          </p:cNvSpPr>
          <p:nvPr>
            <p:ph type="sldNum" sz="quarter" idx="12"/>
          </p:nvPr>
        </p:nvSpPr>
        <p:spPr/>
        <p:txBody>
          <a:bodyPr/>
          <a:lstStyle/>
          <a:p>
            <a:fld id="{8E3DFEC7-6355-4E3B-A7D7-091904812413}" type="slidenum">
              <a:rPr lang="en-US" smtClean="0"/>
              <a:t>‹#›</a:t>
            </a:fld>
            <a:endParaRPr lang="en-US"/>
          </a:p>
        </p:txBody>
      </p:sp>
    </p:spTree>
    <p:extLst>
      <p:ext uri="{BB962C8B-B14F-4D97-AF65-F5344CB8AC3E}">
        <p14:creationId xmlns:p14="http://schemas.microsoft.com/office/powerpoint/2010/main" val="3970911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9A6C4C-BCC5-4305-9572-6A194270B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5828A1-BCFC-48DC-A56E-63C759A6C21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CE3B4-E1FE-4AFB-A185-5A3B87154E35}"/>
              </a:ext>
            </a:extLst>
          </p:cNvPr>
          <p:cNvSpPr>
            <a:spLocks noGrp="1"/>
          </p:cNvSpPr>
          <p:nvPr>
            <p:ph type="dt" sz="half" idx="10"/>
          </p:nvPr>
        </p:nvSpPr>
        <p:spPr/>
        <p:txBody>
          <a:bodyPr/>
          <a:lstStyle/>
          <a:p>
            <a:fld id="{2B0001FF-50F6-43CF-B37F-BA6421764111}" type="datetimeFigureOut">
              <a:rPr lang="en-US" smtClean="0"/>
              <a:t>13/11/2021</a:t>
            </a:fld>
            <a:endParaRPr lang="en-US"/>
          </a:p>
        </p:txBody>
      </p:sp>
      <p:sp>
        <p:nvSpPr>
          <p:cNvPr id="5" name="Footer Placeholder 4">
            <a:extLst>
              <a:ext uri="{FF2B5EF4-FFF2-40B4-BE49-F238E27FC236}">
                <a16:creationId xmlns:a16="http://schemas.microsoft.com/office/drawing/2014/main" id="{21EC5CF1-39FC-4476-903E-9CB8EE595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CE514-AD3C-413D-9BDE-F5980514B19A}"/>
              </a:ext>
            </a:extLst>
          </p:cNvPr>
          <p:cNvSpPr>
            <a:spLocks noGrp="1"/>
          </p:cNvSpPr>
          <p:nvPr>
            <p:ph type="sldNum" sz="quarter" idx="12"/>
          </p:nvPr>
        </p:nvSpPr>
        <p:spPr/>
        <p:txBody>
          <a:bodyPr/>
          <a:lstStyle/>
          <a:p>
            <a:fld id="{8E3DFEC7-6355-4E3B-A7D7-091904812413}" type="slidenum">
              <a:rPr lang="en-US" smtClean="0"/>
              <a:t>‹#›</a:t>
            </a:fld>
            <a:endParaRPr lang="en-US"/>
          </a:p>
        </p:txBody>
      </p:sp>
    </p:spTree>
    <p:extLst>
      <p:ext uri="{BB962C8B-B14F-4D97-AF65-F5344CB8AC3E}">
        <p14:creationId xmlns:p14="http://schemas.microsoft.com/office/powerpoint/2010/main" val="3264453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3048002" y="3429000"/>
            <a:ext cx="8532283" cy="1219200"/>
          </a:xfrm>
        </p:spPr>
        <p:txBody>
          <a:bodyPr/>
          <a:lstStyle>
            <a:lvl1pPr>
              <a:defRPr sz="4000"/>
            </a:lvl1pPr>
          </a:lstStyle>
          <a:p>
            <a:pPr lvl="0"/>
            <a:r>
              <a:rPr lang="en-US" noProof="0"/>
              <a:t>Click to edit Master title style</a:t>
            </a:r>
          </a:p>
        </p:txBody>
      </p:sp>
      <p:sp>
        <p:nvSpPr>
          <p:cNvPr id="3076" name="Rectangle 4"/>
          <p:cNvSpPr>
            <a:spLocks noGrp="1" noChangeArrowheads="1"/>
          </p:cNvSpPr>
          <p:nvPr>
            <p:ph type="subTitle" idx="1"/>
          </p:nvPr>
        </p:nvSpPr>
        <p:spPr>
          <a:xfrm>
            <a:off x="3048002" y="4800600"/>
            <a:ext cx="8532283" cy="838200"/>
          </a:xfrm>
        </p:spPr>
        <p:txBody>
          <a:bodyPr/>
          <a:lstStyle>
            <a:lvl1pPr marL="0" indent="0">
              <a:buFontTx/>
              <a:buNone/>
              <a:defRPr sz="2400"/>
            </a:lvl1pPr>
          </a:lstStyle>
          <a:p>
            <a:pPr lvl="0"/>
            <a:r>
              <a:rPr lang="en-US" noProof="0"/>
              <a:t>Click to edit Master subtitle style</a:t>
            </a:r>
          </a:p>
        </p:txBody>
      </p:sp>
      <p:sp>
        <p:nvSpPr>
          <p:cNvPr id="3077" name="Rectangle 5"/>
          <p:cNvSpPr>
            <a:spLocks noGrp="1" noChangeArrowheads="1"/>
          </p:cNvSpPr>
          <p:nvPr>
            <p:ph type="dt" sz="half" idx="2"/>
          </p:nvPr>
        </p:nvSpPr>
        <p:spPr/>
        <p:txBody>
          <a:bodyPr/>
          <a:lstStyle>
            <a:lvl1pPr>
              <a:defRPr/>
            </a:lvl1pPr>
          </a:lstStyle>
          <a:p>
            <a:fld id="{A258050E-B668-4FA7-85AD-C750C80A6E9B}" type="datetimeFigureOut">
              <a:rPr lang="en-US" smtClean="0">
                <a:solidFill>
                  <a:srgbClr val="000000"/>
                </a:solidFill>
              </a:rPr>
              <a:pPr/>
              <a:t>13/11/2021</a:t>
            </a:fld>
            <a:endParaRPr lang="en-US" dirty="0">
              <a:solidFill>
                <a:srgbClr val="000000"/>
              </a:solidFill>
            </a:endParaRPr>
          </a:p>
        </p:txBody>
      </p:sp>
      <p:sp>
        <p:nvSpPr>
          <p:cNvPr id="3078" name="Rectangle 6"/>
          <p:cNvSpPr>
            <a:spLocks noGrp="1" noChangeArrowheads="1"/>
          </p:cNvSpPr>
          <p:nvPr>
            <p:ph type="ftr" sz="quarter" idx="3"/>
          </p:nvPr>
        </p:nvSpPr>
        <p:spPr/>
        <p:txBody>
          <a:bodyPr/>
          <a:lstStyle>
            <a:lvl1pPr>
              <a:defRPr/>
            </a:lvl1pPr>
          </a:lstStyle>
          <a:p>
            <a:endParaRPr lang="en-US" dirty="0">
              <a:solidFill>
                <a:srgbClr val="000000"/>
              </a:solidFill>
            </a:endParaRPr>
          </a:p>
        </p:txBody>
      </p:sp>
      <p:sp>
        <p:nvSpPr>
          <p:cNvPr id="3079" name="Rectangle 7"/>
          <p:cNvSpPr>
            <a:spLocks noGrp="1" noChangeArrowheads="1"/>
          </p:cNvSpPr>
          <p:nvPr>
            <p:ph type="sldNum" sz="quarter" idx="4"/>
          </p:nvPr>
        </p:nvSpPr>
        <p:spPr/>
        <p:txBody>
          <a:bodyPr/>
          <a:lstStyle>
            <a:lvl1pPr>
              <a:defRPr/>
            </a:lvl1pPr>
          </a:lstStyle>
          <a:p>
            <a:fld id="{240D5ECE-8B49-45CD-BE81-EF81920D1969}"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3" cstate="print"/>
          <a:stretch>
            <a:fillRect/>
          </a:stretch>
        </p:blipFill>
        <p:spPr>
          <a:xfrm>
            <a:off x="27398" y="20579"/>
            <a:ext cx="4664702" cy="2825393"/>
          </a:xfrm>
          <a:prstGeom prst="rect">
            <a:avLst/>
          </a:prstGeom>
        </p:spPr>
      </p:pic>
      <p:pic>
        <p:nvPicPr>
          <p:cNvPr id="8" name="Picture 7"/>
          <p:cNvPicPr>
            <a:picLocks noChangeAspect="1"/>
          </p:cNvPicPr>
          <p:nvPr userDrawn="1"/>
        </p:nvPicPr>
        <p:blipFill>
          <a:blip r:embed="rId4" cstate="print"/>
          <a:stretch>
            <a:fillRect/>
          </a:stretch>
        </p:blipFill>
        <p:spPr>
          <a:xfrm>
            <a:off x="4671344" y="20548"/>
            <a:ext cx="7499223" cy="2825496"/>
          </a:xfrm>
          <a:prstGeom prst="rect">
            <a:avLst/>
          </a:prstGeom>
        </p:spPr>
      </p:pic>
      <p:pic>
        <p:nvPicPr>
          <p:cNvPr id="9" name="Picture 8"/>
          <p:cNvPicPr>
            <a:picLocks noChangeAspect="1"/>
          </p:cNvPicPr>
          <p:nvPr userDrawn="1"/>
        </p:nvPicPr>
        <p:blipFill>
          <a:blip r:embed="rId5" cstate="print"/>
          <a:stretch>
            <a:fillRect/>
          </a:stretch>
        </p:blipFill>
        <p:spPr>
          <a:xfrm>
            <a:off x="27926" y="2818500"/>
            <a:ext cx="10225327" cy="2296266"/>
          </a:xfrm>
          <a:prstGeom prst="rect">
            <a:avLst/>
          </a:prstGeom>
        </p:spPr>
      </p:pic>
      <p:pic>
        <p:nvPicPr>
          <p:cNvPr id="10" name="Picture 9"/>
          <p:cNvPicPr>
            <a:picLocks noChangeAspect="1"/>
          </p:cNvPicPr>
          <p:nvPr userDrawn="1"/>
        </p:nvPicPr>
        <p:blipFill>
          <a:blip r:embed="rId6" cstate="print"/>
          <a:stretch>
            <a:fillRect/>
          </a:stretch>
        </p:blipFill>
        <p:spPr>
          <a:xfrm>
            <a:off x="10216162" y="2819400"/>
            <a:ext cx="1948444" cy="2293850"/>
          </a:xfrm>
          <a:prstGeom prst="rect">
            <a:avLst/>
          </a:prstGeom>
        </p:spPr>
      </p:pic>
      <p:pic>
        <p:nvPicPr>
          <p:cNvPr id="11" name="Picture 10"/>
          <p:cNvPicPr>
            <a:picLocks/>
          </p:cNvPicPr>
          <p:nvPr userDrawn="1"/>
        </p:nvPicPr>
        <p:blipFill>
          <a:blip r:embed="rId7" cstate="print"/>
          <a:stretch>
            <a:fillRect/>
          </a:stretch>
        </p:blipFill>
        <p:spPr>
          <a:xfrm>
            <a:off x="27426" y="5089818"/>
            <a:ext cx="12131041" cy="1737360"/>
          </a:xfrm>
          <a:prstGeom prst="rect">
            <a:avLst/>
          </a:prstGeom>
        </p:spPr>
      </p:pic>
      <p:sp>
        <p:nvSpPr>
          <p:cNvPr id="12" name="Rectangle 11"/>
          <p:cNvSpPr/>
          <p:nvPr userDrawn="1"/>
        </p:nvSpPr>
        <p:spPr>
          <a:xfrm>
            <a:off x="11673644" y="2469776"/>
            <a:ext cx="4064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extLst>
      <p:ext uri="{BB962C8B-B14F-4D97-AF65-F5344CB8AC3E}">
        <p14:creationId xmlns:p14="http://schemas.microsoft.com/office/powerpoint/2010/main" val="26765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258050E-B668-4FA7-85AD-C750C80A6E9B}" type="datetimeFigureOut">
              <a:rPr lang="en-US" smtClean="0">
                <a:solidFill>
                  <a:srgbClr val="000000"/>
                </a:solidFill>
              </a:rPr>
              <a:pPr/>
              <a:t>13/11/2021</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rotWithShape="1">
          <a:blip r:embed="rId2" cstate="print"/>
          <a:srcRect l="2599" r="5874" b="5262"/>
          <a:stretch/>
        </p:blipFill>
        <p:spPr>
          <a:xfrm>
            <a:off x="4708" y="5867400"/>
            <a:ext cx="12192000" cy="1053694"/>
          </a:xfrm>
          <a:prstGeom prst="rect">
            <a:avLst/>
          </a:prstGeom>
        </p:spPr>
      </p:pic>
    </p:spTree>
    <p:extLst>
      <p:ext uri="{BB962C8B-B14F-4D97-AF65-F5344CB8AC3E}">
        <p14:creationId xmlns:p14="http://schemas.microsoft.com/office/powerpoint/2010/main" val="374902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31"/>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lang="en-US" smtClean="0">
                <a:solidFill>
                  <a:srgbClr val="000000"/>
                </a:solidFill>
              </a:rPr>
              <a:pPr/>
              <a:t>‹#›</a:t>
            </a:fld>
            <a:endParaRPr lang="en-US" dirty="0">
              <a:solidFill>
                <a:srgbClr val="000000"/>
              </a:solidFill>
            </a:endParaRPr>
          </a:p>
        </p:txBody>
      </p:sp>
      <p:sp>
        <p:nvSpPr>
          <p:cNvPr id="7" name="Oval 6"/>
          <p:cNvSpPr/>
          <p:nvPr userDrawn="1"/>
        </p:nvSpPr>
        <p:spPr>
          <a:xfrm>
            <a:off x="1016001" y="1946209"/>
            <a:ext cx="27432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             </a:t>
            </a:r>
          </a:p>
        </p:txBody>
      </p:sp>
      <p:sp>
        <p:nvSpPr>
          <p:cNvPr id="8" name="Rectangle 7"/>
          <p:cNvSpPr/>
          <p:nvPr userDrawn="1"/>
        </p:nvSpPr>
        <p:spPr>
          <a:xfrm>
            <a:off x="11582400" y="5265376"/>
            <a:ext cx="6096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rPr>
              <a:t>           </a:t>
            </a:r>
          </a:p>
        </p:txBody>
      </p:sp>
      <p:sp>
        <p:nvSpPr>
          <p:cNvPr id="9" name="Oval 8"/>
          <p:cNvSpPr/>
          <p:nvPr userDrawn="1"/>
        </p:nvSpPr>
        <p:spPr>
          <a:xfrm>
            <a:off x="1343133" y="1992354"/>
            <a:ext cx="2111295"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       </a:t>
            </a:r>
          </a:p>
        </p:txBody>
      </p:sp>
    </p:spTree>
    <p:extLst>
      <p:ext uri="{BB962C8B-B14F-4D97-AF65-F5344CB8AC3E}">
        <p14:creationId xmlns:p14="http://schemas.microsoft.com/office/powerpoint/2010/main" val="78531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5884" y="1905018"/>
            <a:ext cx="4163483"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12568" y="1905018"/>
            <a:ext cx="4165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258050E-B668-4FA7-85AD-C750C80A6E9B}" type="datetimeFigureOut">
              <a:rPr lang="en-US" smtClean="0">
                <a:solidFill>
                  <a:srgbClr val="000000"/>
                </a:solidFill>
              </a:rPr>
              <a:pPr/>
              <a:t>13/11/2021</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40D5ECE-8B49-45CD-BE81-EF81920D196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7132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A258050E-B668-4FA7-85AD-C750C80A6E9B}" type="datetimeFigureOut">
              <a:rPr lang="en-US" smtClean="0">
                <a:solidFill>
                  <a:srgbClr val="000000"/>
                </a:solidFill>
              </a:rPr>
              <a:pPr/>
              <a:t>13/11/2021</a:t>
            </a:fld>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40D5ECE-8B49-45CD-BE81-EF81920D196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8175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A258050E-B668-4FA7-85AD-C750C80A6E9B}" type="datetimeFigureOut">
              <a:rPr lang="en-US" smtClean="0">
                <a:solidFill>
                  <a:srgbClr val="000000"/>
                </a:solidFill>
              </a:rPr>
              <a:pPr/>
              <a:t>13/11/2021</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40D5ECE-8B49-45CD-BE81-EF81920D196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95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6294-2AE0-4305-98A4-BBD7CE592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44B959-9E7A-48AC-A125-3494A44B8C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C58C2D-DFF4-4AC2-B84E-65AC8A6E0C37}"/>
              </a:ext>
            </a:extLst>
          </p:cNvPr>
          <p:cNvSpPr>
            <a:spLocks noGrp="1"/>
          </p:cNvSpPr>
          <p:nvPr>
            <p:ph type="dt" sz="half" idx="10"/>
          </p:nvPr>
        </p:nvSpPr>
        <p:spPr/>
        <p:txBody>
          <a:bodyPr/>
          <a:lstStyle/>
          <a:p>
            <a:fld id="{59646473-486A-4588-9494-04720CFA1824}" type="datetimeFigureOut">
              <a:rPr lang="en-US" smtClean="0"/>
              <a:t>13/11/2021</a:t>
            </a:fld>
            <a:endParaRPr lang="en-US"/>
          </a:p>
        </p:txBody>
      </p:sp>
      <p:sp>
        <p:nvSpPr>
          <p:cNvPr id="5" name="Footer Placeholder 4">
            <a:extLst>
              <a:ext uri="{FF2B5EF4-FFF2-40B4-BE49-F238E27FC236}">
                <a16:creationId xmlns:a16="http://schemas.microsoft.com/office/drawing/2014/main" id="{E2144871-41D3-4E5C-AA5C-A9F24D06A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AEB32-29EE-481C-9AB0-D88486993F27}"/>
              </a:ext>
            </a:extLst>
          </p:cNvPr>
          <p:cNvSpPr>
            <a:spLocks noGrp="1"/>
          </p:cNvSpPr>
          <p:nvPr>
            <p:ph type="sldNum" sz="quarter" idx="12"/>
          </p:nvPr>
        </p:nvSpPr>
        <p:spPr/>
        <p:txBody>
          <a:bodyPr/>
          <a:lstStyle/>
          <a:p>
            <a:fld id="{EAD13FD5-CD8D-4110-B250-847FE136F9FD}" type="slidenum">
              <a:rPr lang="en-US" smtClean="0"/>
              <a:t>‹#›</a:t>
            </a:fld>
            <a:endParaRPr lang="en-US"/>
          </a:p>
        </p:txBody>
      </p:sp>
    </p:spTree>
    <p:extLst>
      <p:ext uri="{BB962C8B-B14F-4D97-AF65-F5344CB8AC3E}">
        <p14:creationId xmlns:p14="http://schemas.microsoft.com/office/powerpoint/2010/main" val="2821569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FF934E2-BBB6-4D34-BB01-078E9AA25260}" type="datetimeFigureOut">
              <a:rPr lang="en-US" smtClean="0">
                <a:solidFill>
                  <a:srgbClr val="000000"/>
                </a:solidFill>
              </a:rPr>
              <a:pPr/>
              <a:t>13/11/2021</a:t>
            </a:fld>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3820FCD-5F4C-4989-BE05-0A8208BCBC21}"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rotWithShape="1">
          <a:blip r:embed="rId2" cstate="print"/>
          <a:srcRect l="2599" r="5874" b="5262"/>
          <a:stretch/>
        </p:blipFill>
        <p:spPr>
          <a:xfrm>
            <a:off x="4708" y="5867400"/>
            <a:ext cx="12192000" cy="1053694"/>
          </a:xfrm>
          <a:prstGeom prst="rect">
            <a:avLst/>
          </a:prstGeom>
        </p:spPr>
      </p:pic>
    </p:spTree>
    <p:extLst>
      <p:ext uri="{BB962C8B-B14F-4D97-AF65-F5344CB8AC3E}">
        <p14:creationId xmlns:p14="http://schemas.microsoft.com/office/powerpoint/2010/main" val="92814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8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258050E-B668-4FA7-85AD-C750C80A6E9B}" type="datetimeFigureOut">
              <a:rPr lang="en-US" smtClean="0">
                <a:solidFill>
                  <a:srgbClr val="000000"/>
                </a:solidFill>
              </a:rPr>
              <a:pPr/>
              <a:t>13/11/2021</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40D5ECE-8B49-45CD-BE81-EF81920D196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93868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9"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258050E-B668-4FA7-85AD-C750C80A6E9B}" type="datetimeFigureOut">
              <a:rPr lang="en-US" smtClean="0">
                <a:solidFill>
                  <a:srgbClr val="000000"/>
                </a:solidFill>
              </a:rPr>
              <a:pPr/>
              <a:t>13/11/2021</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40D5ECE-8B49-45CD-BE81-EF81920D1969}"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2390401" y="4800600"/>
            <a:ext cx="73344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latin typeface="Georgia" pitchFamily="18" charset="0"/>
            </a:endParaRPr>
          </a:p>
        </p:txBody>
      </p:sp>
    </p:spTree>
    <p:extLst>
      <p:ext uri="{BB962C8B-B14F-4D97-AF65-F5344CB8AC3E}">
        <p14:creationId xmlns:p14="http://schemas.microsoft.com/office/powerpoint/2010/main" val="1582803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258050E-B668-4FA7-85AD-C750C80A6E9B}" type="datetimeFigureOut">
              <a:rPr lang="en-US" smtClean="0">
                <a:solidFill>
                  <a:srgbClr val="000000"/>
                </a:solidFill>
              </a:rPr>
              <a:pPr/>
              <a:t>13/11/2021</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47610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6686" y="533450"/>
            <a:ext cx="2131482"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5885" y="533450"/>
            <a:ext cx="61976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258050E-B668-4FA7-85AD-C750C80A6E9B}" type="datetimeFigureOut">
              <a:rPr lang="en-US" smtClean="0">
                <a:solidFill>
                  <a:srgbClr val="000000"/>
                </a:solidFill>
              </a:rPr>
              <a:pPr/>
              <a:t>13/11/2021</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84941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2372-34C9-424D-8177-3395D0BED298}"/>
              </a:ext>
            </a:extLst>
          </p:cNvPr>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4F64E3-722D-49BB-B659-EDDAE845BF0E}"/>
              </a:ext>
            </a:extLst>
          </p:cNvPr>
          <p:cNvSpPr>
            <a:spLocks noGrp="1"/>
          </p:cNvSpPr>
          <p:nvPr>
            <p:ph type="subTitle" idx="1"/>
          </p:nvPr>
        </p:nvSpPr>
        <p:spPr>
          <a:xfrm>
            <a:off x="1524001" y="36020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B392E2-3ADD-47BA-97C6-BA7E569425BC}"/>
              </a:ext>
            </a:extLst>
          </p:cNvPr>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2B89599-1624-41F9-9584-A0954DDAD14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2331CFD-4324-446A-BCB4-ED86B92A513E}"/>
              </a:ext>
            </a:extLst>
          </p:cNvPr>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730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7726-52B7-4609-B6B9-4027DDFB0B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C9090C-481C-4DA8-AB9A-6C61BEC108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466098-8F40-4043-8047-D761712537FA}"/>
              </a:ext>
            </a:extLst>
          </p:cNvPr>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1E4A78F-1DA2-4F6F-90DE-F8119A3896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D8AB68B-C9F8-46BF-83A1-45580EAE4167}"/>
              </a:ext>
            </a:extLst>
          </p:cNvPr>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921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0765-8E7C-44FB-B8E7-1A8D0D8ED37C}"/>
              </a:ext>
            </a:extLst>
          </p:cNvPr>
          <p:cNvSpPr>
            <a:spLocks noGrp="1"/>
          </p:cNvSpPr>
          <p:nvPr>
            <p:ph type="title"/>
          </p:nvPr>
        </p:nvSpPr>
        <p:spPr>
          <a:xfrm>
            <a:off x="831849" y="1709781"/>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37FB29-E541-4559-B0D4-3D4D01726CF3}"/>
              </a:ext>
            </a:extLst>
          </p:cNvPr>
          <p:cNvSpPr>
            <a:spLocks noGrp="1"/>
          </p:cNvSpPr>
          <p:nvPr>
            <p:ph type="body" idx="1"/>
          </p:nvPr>
        </p:nvSpPr>
        <p:spPr>
          <a:xfrm>
            <a:off x="831849" y="4589523"/>
            <a:ext cx="105156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4B4A47-5930-4848-8BF1-2929B4B0E894}"/>
              </a:ext>
            </a:extLst>
          </p:cNvPr>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987A8C-5D88-4724-86B5-25C8D7C6D1B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328F8A0-9DD4-43F1-A268-A88B20557AFF}"/>
              </a:ext>
            </a:extLst>
          </p:cNvPr>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95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D1E0-21E4-4BE2-87C2-8C6C12100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300F77-583A-4B7C-8399-49BE564BA675}"/>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E2409A-CB58-41CE-B95E-C9CF3B7C69A3}"/>
              </a:ext>
            </a:extLst>
          </p:cNvPr>
          <p:cNvSpPr>
            <a:spLocks noGrp="1"/>
          </p:cNvSpPr>
          <p:nvPr>
            <p:ph sz="half" idx="2"/>
          </p:nvPr>
        </p:nvSpPr>
        <p:spPr>
          <a:xfrm>
            <a:off x="6172199"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A29328-8966-48AC-BADD-2EE533F42990}"/>
              </a:ext>
            </a:extLst>
          </p:cNvPr>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0E164BE-99D9-4D52-84A0-8EB6762E1CC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3293CF0-265C-4D58-AFEC-36BFDC9751CC}"/>
              </a:ext>
            </a:extLst>
          </p:cNvPr>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812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FBF6-1C08-4BCC-A4DB-74556BD81146}"/>
              </a:ext>
            </a:extLst>
          </p:cNvPr>
          <p:cNvSpPr>
            <a:spLocks noGrp="1"/>
          </p:cNvSpPr>
          <p:nvPr>
            <p:ph type="title"/>
          </p:nvPr>
        </p:nvSpPr>
        <p:spPr>
          <a:xfrm>
            <a:off x="839787" y="365130"/>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89AB36-B5A2-45A3-9A1D-9B1C08E35DC9}"/>
              </a:ext>
            </a:extLst>
          </p:cNvPr>
          <p:cNvSpPr>
            <a:spLocks noGrp="1"/>
          </p:cNvSpPr>
          <p:nvPr>
            <p:ph type="body" idx="1"/>
          </p:nvPr>
        </p:nvSpPr>
        <p:spPr>
          <a:xfrm>
            <a:off x="839793" y="1681163"/>
            <a:ext cx="515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D9A08-D63D-4E21-BC6D-427D0C460455}"/>
              </a:ext>
            </a:extLst>
          </p:cNvPr>
          <p:cNvSpPr>
            <a:spLocks noGrp="1"/>
          </p:cNvSpPr>
          <p:nvPr>
            <p:ph sz="half" idx="2"/>
          </p:nvPr>
        </p:nvSpPr>
        <p:spPr>
          <a:xfrm>
            <a:off x="839793"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0B63BD-3846-4B5B-AEAC-87C685C83766}"/>
              </a:ext>
            </a:extLst>
          </p:cNvPr>
          <p:cNvSpPr>
            <a:spLocks noGrp="1"/>
          </p:cNvSpPr>
          <p:nvPr>
            <p:ph type="body" sz="quarter" idx="3"/>
          </p:nvPr>
        </p:nvSpPr>
        <p:spPr>
          <a:xfrm>
            <a:off x="6172227" y="1681163"/>
            <a:ext cx="51831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3CD102-C1D7-4987-93E5-24B8CC4C8CF7}"/>
              </a:ext>
            </a:extLst>
          </p:cNvPr>
          <p:cNvSpPr>
            <a:spLocks noGrp="1"/>
          </p:cNvSpPr>
          <p:nvPr>
            <p:ph sz="quarter" idx="4"/>
          </p:nvPr>
        </p:nvSpPr>
        <p:spPr>
          <a:xfrm>
            <a:off x="6172227" y="2505075"/>
            <a:ext cx="518318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1BCE3F-198B-44EF-9938-347B3CD2DBBC}"/>
              </a:ext>
            </a:extLst>
          </p:cNvPr>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54BD0781-5BF6-41B7-ADAF-6A4E9A2F823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8C49B2C-F106-4D10-9E60-EE50F1172FB6}"/>
              </a:ext>
            </a:extLst>
          </p:cNvPr>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38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0E0B-3841-47CB-8873-2E8C80383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CE375C-B6D7-493A-9E00-7FB52ED018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C4C658-9678-4FD5-ABA7-3F9C39B349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A74C29-786B-49B6-A630-1AF7847939E1}"/>
              </a:ext>
            </a:extLst>
          </p:cNvPr>
          <p:cNvSpPr>
            <a:spLocks noGrp="1"/>
          </p:cNvSpPr>
          <p:nvPr>
            <p:ph type="dt" sz="half" idx="10"/>
          </p:nvPr>
        </p:nvSpPr>
        <p:spPr/>
        <p:txBody>
          <a:bodyPr/>
          <a:lstStyle/>
          <a:p>
            <a:fld id="{59646473-486A-4588-9494-04720CFA1824}" type="datetimeFigureOut">
              <a:rPr lang="en-US" smtClean="0"/>
              <a:t>13/11/2021</a:t>
            </a:fld>
            <a:endParaRPr lang="en-US"/>
          </a:p>
        </p:txBody>
      </p:sp>
      <p:sp>
        <p:nvSpPr>
          <p:cNvPr id="6" name="Footer Placeholder 5">
            <a:extLst>
              <a:ext uri="{FF2B5EF4-FFF2-40B4-BE49-F238E27FC236}">
                <a16:creationId xmlns:a16="http://schemas.microsoft.com/office/drawing/2014/main" id="{16D7F3A9-8B7B-4066-A8FE-D4AB83FD4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3033C-EFAC-4A3C-8457-5FBF638EA253}"/>
              </a:ext>
            </a:extLst>
          </p:cNvPr>
          <p:cNvSpPr>
            <a:spLocks noGrp="1"/>
          </p:cNvSpPr>
          <p:nvPr>
            <p:ph type="sldNum" sz="quarter" idx="12"/>
          </p:nvPr>
        </p:nvSpPr>
        <p:spPr/>
        <p:txBody>
          <a:bodyPr/>
          <a:lstStyle/>
          <a:p>
            <a:fld id="{EAD13FD5-CD8D-4110-B250-847FE136F9FD}" type="slidenum">
              <a:rPr lang="en-US" smtClean="0"/>
              <a:t>‹#›</a:t>
            </a:fld>
            <a:endParaRPr lang="en-US"/>
          </a:p>
        </p:txBody>
      </p:sp>
    </p:spTree>
    <p:extLst>
      <p:ext uri="{BB962C8B-B14F-4D97-AF65-F5344CB8AC3E}">
        <p14:creationId xmlns:p14="http://schemas.microsoft.com/office/powerpoint/2010/main" val="17993283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0A7E-C2B3-45B4-BC1D-BCD75B375D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375060-3974-42D8-9C5D-3C6E47E1A51D}"/>
              </a:ext>
            </a:extLst>
          </p:cNvPr>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628F2C4-F858-4A18-AC99-0D1ADBB4DFF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BEB919D-2786-4AC9-91DC-4EC46FAA5FB2}"/>
              </a:ext>
            </a:extLst>
          </p:cNvPr>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774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9DC2C-8E94-473B-A7CB-4BD5DD58FB7B}"/>
              </a:ext>
            </a:extLst>
          </p:cNvPr>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CECECE8C-48DF-469B-8079-EE29500512D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A10B66C-F1D3-4B95-B5EC-22169B98376A}"/>
              </a:ext>
            </a:extLst>
          </p:cNvPr>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863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6306-7A16-4137-B903-C037FB1B0407}"/>
              </a:ext>
            </a:extLst>
          </p:cNvPr>
          <p:cNvSpPr>
            <a:spLocks noGrp="1"/>
          </p:cNvSpPr>
          <p:nvPr>
            <p:ph type="title"/>
          </p:nvPr>
        </p:nvSpPr>
        <p:spPr>
          <a:xfrm>
            <a:off x="839812"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9CC5F1-6395-4CFF-8CBB-F23E9AF805E7}"/>
              </a:ext>
            </a:extLst>
          </p:cNvPr>
          <p:cNvSpPr>
            <a:spLocks noGrp="1"/>
          </p:cNvSpPr>
          <p:nvPr>
            <p:ph idx="1"/>
          </p:nvPr>
        </p:nvSpPr>
        <p:spPr>
          <a:xfrm>
            <a:off x="5183217" y="987485"/>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65010C-410D-4738-9275-A7A6EC805108}"/>
              </a:ext>
            </a:extLst>
          </p:cNvPr>
          <p:cNvSpPr>
            <a:spLocks noGrp="1"/>
          </p:cNvSpPr>
          <p:nvPr>
            <p:ph type="body" sz="half" idx="2"/>
          </p:nvPr>
        </p:nvSpPr>
        <p:spPr>
          <a:xfrm>
            <a:off x="83981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B8FE8-B84A-4AB9-8458-3199370E838C}"/>
              </a:ext>
            </a:extLst>
          </p:cNvPr>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4C003B6-3DDF-4734-8CE6-89848FD085F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68C2A15-4FDA-43AE-9ACE-3007855B8DD4}"/>
              </a:ext>
            </a:extLst>
          </p:cNvPr>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666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48EB-BFE4-4537-A029-A9BB4B476C21}"/>
              </a:ext>
            </a:extLst>
          </p:cNvPr>
          <p:cNvSpPr>
            <a:spLocks noGrp="1"/>
          </p:cNvSpPr>
          <p:nvPr>
            <p:ph type="title"/>
          </p:nvPr>
        </p:nvSpPr>
        <p:spPr>
          <a:xfrm>
            <a:off x="839812"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0E3874-670E-490B-973B-A750F2FBE59E}"/>
              </a:ext>
            </a:extLst>
          </p:cNvPr>
          <p:cNvSpPr>
            <a:spLocks noGrp="1"/>
          </p:cNvSpPr>
          <p:nvPr>
            <p:ph type="pic" idx="1"/>
          </p:nvPr>
        </p:nvSpPr>
        <p:spPr>
          <a:xfrm>
            <a:off x="5183217" y="987485"/>
            <a:ext cx="617219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862DC5-2949-42C8-A019-1A1814CE9BF5}"/>
              </a:ext>
            </a:extLst>
          </p:cNvPr>
          <p:cNvSpPr>
            <a:spLocks noGrp="1"/>
          </p:cNvSpPr>
          <p:nvPr>
            <p:ph type="body" sz="half" idx="2"/>
          </p:nvPr>
        </p:nvSpPr>
        <p:spPr>
          <a:xfrm>
            <a:off x="83981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E9FEB-B303-41FB-A138-2EFD01F9F91B}"/>
              </a:ext>
            </a:extLst>
          </p:cNvPr>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449AF3F-A9E6-4933-A324-F999980D038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A939442-247F-4D4C-A0F2-9CBA1C4172AA}"/>
              </a:ext>
            </a:extLst>
          </p:cNvPr>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549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B8C4-273E-4F58-8EF7-FB21C27E8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24E265-347F-409A-B7A5-91A82FDDEE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F6980-05F2-46D2-B88B-5F503A91518A}"/>
              </a:ext>
            </a:extLst>
          </p:cNvPr>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48B6BCA-F303-4B99-8849-45B1669E90D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102B4CD-6913-45A2-B24F-9836E221E5EB}"/>
              </a:ext>
            </a:extLst>
          </p:cNvPr>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718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9A6C4C-BCC5-4305-9572-6A194270B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5828A1-BCFC-48DC-A56E-63C759A6C21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CE3B4-E1FE-4AFB-A185-5A3B87154E35}"/>
              </a:ext>
            </a:extLst>
          </p:cNvPr>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1EC5CF1-39FC-4476-903E-9CB8EE59509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5CE514-AD3C-413D-9BDE-F5980514B19A}"/>
              </a:ext>
            </a:extLst>
          </p:cNvPr>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985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1524001" y="3602039"/>
            <a:ext cx="9144000" cy="1655762"/>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181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01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1" cy="2852737"/>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831851" y="4589483"/>
            <a:ext cx="10515601" cy="1500187"/>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2793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4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2DB9-85B7-44CB-A39A-7EF33754C2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4DAB0E-AA2E-4DCA-90ED-9B9040D472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D0FFE1-04F4-49A9-AADF-78BD7C840D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37B514-AF8A-4CFC-BC94-B1A9D58C71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0AB69F-099F-4E81-8E2B-D32A68CD03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AD6A60-689F-49AD-8D1C-EB68F6D85C50}"/>
              </a:ext>
            </a:extLst>
          </p:cNvPr>
          <p:cNvSpPr>
            <a:spLocks noGrp="1"/>
          </p:cNvSpPr>
          <p:nvPr>
            <p:ph type="dt" sz="half" idx="10"/>
          </p:nvPr>
        </p:nvSpPr>
        <p:spPr/>
        <p:txBody>
          <a:bodyPr/>
          <a:lstStyle/>
          <a:p>
            <a:fld id="{59646473-486A-4588-9494-04720CFA1824}" type="datetimeFigureOut">
              <a:rPr lang="en-US" smtClean="0"/>
              <a:t>13/11/2021</a:t>
            </a:fld>
            <a:endParaRPr lang="en-US"/>
          </a:p>
        </p:txBody>
      </p:sp>
      <p:sp>
        <p:nvSpPr>
          <p:cNvPr id="8" name="Footer Placeholder 7">
            <a:extLst>
              <a:ext uri="{FF2B5EF4-FFF2-40B4-BE49-F238E27FC236}">
                <a16:creationId xmlns:a16="http://schemas.microsoft.com/office/drawing/2014/main" id="{698D8309-2A3E-4144-8F6C-B72F01D72F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C8C3C2-3198-47F1-B615-8013EAA9DE68}"/>
              </a:ext>
            </a:extLst>
          </p:cNvPr>
          <p:cNvSpPr>
            <a:spLocks noGrp="1"/>
          </p:cNvSpPr>
          <p:nvPr>
            <p:ph type="sldNum" sz="quarter" idx="12"/>
          </p:nvPr>
        </p:nvSpPr>
        <p:spPr/>
        <p:txBody>
          <a:bodyPr/>
          <a:lstStyle/>
          <a:p>
            <a:fld id="{EAD13FD5-CD8D-4110-B250-847FE136F9FD}" type="slidenum">
              <a:rPr lang="en-US" smtClean="0"/>
              <a:t>‹#›</a:t>
            </a:fld>
            <a:endParaRPr lang="en-US"/>
          </a:p>
        </p:txBody>
      </p:sp>
    </p:spTree>
    <p:extLst>
      <p:ext uri="{BB962C8B-B14F-4D97-AF65-F5344CB8AC3E}">
        <p14:creationId xmlns:p14="http://schemas.microsoft.com/office/powerpoint/2010/main" val="2343993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6"/>
            <a:ext cx="1051560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6" cy="82391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Edit Master text styles</a:t>
            </a:r>
          </a:p>
        </p:txBody>
      </p:sp>
      <p:sp>
        <p:nvSpPr>
          <p:cNvPr id="4" name="Content Placeholder 3"/>
          <p:cNvSpPr>
            <a:spLocks noGrp="1"/>
          </p:cNvSpPr>
          <p:nvPr>
            <p:ph sz="half" idx="2"/>
          </p:nvPr>
        </p:nvSpPr>
        <p:spPr>
          <a:xfrm>
            <a:off x="839789" y="2505075"/>
            <a:ext cx="515778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31" y="1681163"/>
            <a:ext cx="5183189" cy="82391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Edit Master text styles</a:t>
            </a:r>
          </a:p>
        </p:txBody>
      </p:sp>
      <p:sp>
        <p:nvSpPr>
          <p:cNvPr id="6" name="Content Placeholder 5"/>
          <p:cNvSpPr>
            <a:spLocks noGrp="1"/>
          </p:cNvSpPr>
          <p:nvPr>
            <p:ph sz="quarter" idx="4"/>
          </p:nvPr>
        </p:nvSpPr>
        <p:spPr>
          <a:xfrm>
            <a:off x="6172231" y="2505075"/>
            <a:ext cx="51831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453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8758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6413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5183219" y="987445"/>
            <a:ext cx="6172199" cy="4873625"/>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997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219" y="987445"/>
            <a:ext cx="6172199" cy="4873625"/>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5823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5467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850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93F043C4-C6CC-472D-A8F7-256E55BBFBAB}"/>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BE3F1AF5-7632-49F5-839E-4987B90116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02D64B90-B6FF-49F9-BE5E-57B39A7C0137}"/>
              </a:ext>
            </a:extLst>
          </p:cNvPr>
          <p:cNvSpPr>
            <a:spLocks noGrp="1"/>
          </p:cNvSpPr>
          <p:nvPr>
            <p:ph type="sldNum" sz="quarter" idx="12"/>
          </p:nvPr>
        </p:nvSpPr>
        <p:spPr/>
        <p:txBody>
          <a:bodyPr/>
          <a:lstStyle>
            <a:lvl1pPr>
              <a:defRPr>
                <a:solidFill>
                  <a:srgbClr val="D1EAEE"/>
                </a:solidFill>
              </a:defRPr>
            </a:lvl1pPr>
          </a:lstStyle>
          <a:p>
            <a:pPr>
              <a:defRPr/>
            </a:pPr>
            <a:fld id="{E4629FC9-74AF-4390-A0EB-18D33DD9AC21}" type="slidenum">
              <a:rPr lang="en-US" altLang="en-US"/>
              <a:pPr>
                <a:defRPr/>
              </a:pPr>
              <a:t>‹#›</a:t>
            </a:fld>
            <a:endParaRPr lang="en-US" altLang="en-US"/>
          </a:p>
        </p:txBody>
      </p:sp>
    </p:spTree>
    <p:extLst>
      <p:ext uri="{BB962C8B-B14F-4D97-AF65-F5344CB8AC3E}">
        <p14:creationId xmlns:p14="http://schemas.microsoft.com/office/powerpoint/2010/main" val="3267774030"/>
      </p:ext>
    </p:extLst>
  </p:cSld>
  <p:clrMapOvr>
    <a:overrideClrMapping bg1="dk1" tx1="lt1" bg2="dk2" tx2="lt2" accent1="accent1" accent2="accent2" accent3="accent3" accent4="accent4" accent5="accent5" accent6="accent6" hlink="hlink" folHlink="folHlink"/>
  </p:clrMapOvr>
  <p:transition spd="med">
    <p:pull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6">
            <a:extLst>
              <a:ext uri="{FF2B5EF4-FFF2-40B4-BE49-F238E27FC236}">
                <a16:creationId xmlns:a16="http://schemas.microsoft.com/office/drawing/2014/main" id="{46BF2700-0A79-4541-935A-33E709E4CC31}"/>
              </a:ext>
            </a:extLst>
          </p:cNvPr>
          <p:cNvSpPr>
            <a:spLocks noChangeArrowheads="1"/>
          </p:cNvSpPr>
          <p:nvPr userDrawn="1"/>
        </p:nvSpPr>
        <p:spPr bwMode="auto">
          <a:xfrm>
            <a:off x="203200" y="6500814"/>
            <a:ext cx="2743200" cy="204787"/>
          </a:xfrm>
          <a:prstGeom prst="rect">
            <a:avLst/>
          </a:prstGeom>
          <a:solidFill>
            <a:schemeClr val="bg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EDA26A4-067A-44F1-A942-A1350908DAA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2D32414-AFED-4F76-9E5B-71A67A0674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C5557BC-BE0A-4A7B-B65C-B8BAB74FCA03}"/>
              </a:ext>
            </a:extLst>
          </p:cNvPr>
          <p:cNvSpPr>
            <a:spLocks noGrp="1"/>
          </p:cNvSpPr>
          <p:nvPr>
            <p:ph type="sldNum" sz="quarter" idx="12"/>
          </p:nvPr>
        </p:nvSpPr>
        <p:spPr/>
        <p:txBody>
          <a:bodyPr/>
          <a:lstStyle>
            <a:lvl1pPr>
              <a:defRPr/>
            </a:lvl1pPr>
          </a:lstStyle>
          <a:p>
            <a:pPr>
              <a:defRPr/>
            </a:pPr>
            <a:fld id="{8015A162-BEAD-411F-BA25-F111A63EBB0B}" type="slidenum">
              <a:rPr lang="en-US" altLang="en-US"/>
              <a:pPr>
                <a:defRPr/>
              </a:pPr>
              <a:t>‹#›</a:t>
            </a:fld>
            <a:endParaRPr lang="en-US" altLang="en-US"/>
          </a:p>
        </p:txBody>
      </p:sp>
    </p:spTree>
    <p:extLst>
      <p:ext uri="{BB962C8B-B14F-4D97-AF65-F5344CB8AC3E}">
        <p14:creationId xmlns:p14="http://schemas.microsoft.com/office/powerpoint/2010/main" val="4283766713"/>
      </p:ext>
    </p:extLst>
  </p:cSld>
  <p:clrMapOvr>
    <a:masterClrMapping/>
  </p:clrMapOvr>
  <p:transition spd="med">
    <p:pull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1F7E9FC5-0485-4288-B8C4-BDE6D950720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1064705-6262-4012-83CB-4646A7C8F0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7D3C8E-95B5-45B2-81EF-8AE7D12B2DF9}"/>
              </a:ext>
            </a:extLst>
          </p:cNvPr>
          <p:cNvSpPr>
            <a:spLocks noGrp="1"/>
          </p:cNvSpPr>
          <p:nvPr>
            <p:ph type="sldNum" sz="quarter" idx="12"/>
          </p:nvPr>
        </p:nvSpPr>
        <p:spPr/>
        <p:txBody>
          <a:bodyPr/>
          <a:lstStyle>
            <a:lvl1pPr>
              <a:defRPr>
                <a:solidFill>
                  <a:srgbClr val="D1EAEE"/>
                </a:solidFill>
              </a:defRPr>
            </a:lvl1pPr>
          </a:lstStyle>
          <a:p>
            <a:pPr>
              <a:defRPr/>
            </a:pPr>
            <a:fld id="{0967E356-0F61-45A6-AC56-B0CF87D5A459}" type="slidenum">
              <a:rPr lang="en-US" altLang="en-US"/>
              <a:pPr>
                <a:defRPr/>
              </a:pPr>
              <a:t>‹#›</a:t>
            </a:fld>
            <a:endParaRPr lang="en-US" altLang="en-US"/>
          </a:p>
        </p:txBody>
      </p:sp>
    </p:spTree>
    <p:extLst>
      <p:ext uri="{BB962C8B-B14F-4D97-AF65-F5344CB8AC3E}">
        <p14:creationId xmlns:p14="http://schemas.microsoft.com/office/powerpoint/2010/main" val="1514867059"/>
      </p:ext>
    </p:extLst>
  </p:cSld>
  <p:clrMapOvr>
    <a:overrideClrMapping bg1="dk1" tx1="lt1" bg2="dk2" tx2="lt2" accent1="accent1" accent2="accent2" accent3="accent3" accent4="accent4" accent5="accent5" accent6="accent6" hlink="hlink" folHlink="folHlink"/>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E466B-BC59-4757-9008-97552B6C66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CBA531-B00E-4C0E-8E42-2BBE71E0189D}"/>
              </a:ext>
            </a:extLst>
          </p:cNvPr>
          <p:cNvSpPr>
            <a:spLocks noGrp="1"/>
          </p:cNvSpPr>
          <p:nvPr>
            <p:ph type="dt" sz="half" idx="10"/>
          </p:nvPr>
        </p:nvSpPr>
        <p:spPr/>
        <p:txBody>
          <a:bodyPr/>
          <a:lstStyle/>
          <a:p>
            <a:fld id="{59646473-486A-4588-9494-04720CFA1824}" type="datetimeFigureOut">
              <a:rPr lang="en-US" smtClean="0"/>
              <a:t>13/11/2021</a:t>
            </a:fld>
            <a:endParaRPr lang="en-US"/>
          </a:p>
        </p:txBody>
      </p:sp>
      <p:sp>
        <p:nvSpPr>
          <p:cNvPr id="4" name="Footer Placeholder 3">
            <a:extLst>
              <a:ext uri="{FF2B5EF4-FFF2-40B4-BE49-F238E27FC236}">
                <a16:creationId xmlns:a16="http://schemas.microsoft.com/office/drawing/2014/main" id="{BE030366-A5DB-4F8C-B659-DEB7FEC227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1D9B0D-F53E-46E8-9B80-5B48D0B9DCCB}"/>
              </a:ext>
            </a:extLst>
          </p:cNvPr>
          <p:cNvSpPr>
            <a:spLocks noGrp="1"/>
          </p:cNvSpPr>
          <p:nvPr>
            <p:ph type="sldNum" sz="quarter" idx="12"/>
          </p:nvPr>
        </p:nvSpPr>
        <p:spPr/>
        <p:txBody>
          <a:bodyPr/>
          <a:lstStyle/>
          <a:p>
            <a:fld id="{EAD13FD5-CD8D-4110-B250-847FE136F9FD}" type="slidenum">
              <a:rPr lang="en-US" smtClean="0"/>
              <a:t>‹#›</a:t>
            </a:fld>
            <a:endParaRPr lang="en-US"/>
          </a:p>
        </p:txBody>
      </p:sp>
    </p:spTree>
    <p:extLst>
      <p:ext uri="{BB962C8B-B14F-4D97-AF65-F5344CB8AC3E}">
        <p14:creationId xmlns:p14="http://schemas.microsoft.com/office/powerpoint/2010/main" val="25692569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33B850C8-F107-4CFE-BE26-ABE34A117A4D}"/>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4E365A33-93EB-4686-8A35-01FCF940D3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921FA487-9CB2-4B5E-8C42-35DBE476FBF7}"/>
              </a:ext>
            </a:extLst>
          </p:cNvPr>
          <p:cNvSpPr>
            <a:spLocks noGrp="1"/>
          </p:cNvSpPr>
          <p:nvPr>
            <p:ph type="sldNum" sz="quarter" idx="12"/>
          </p:nvPr>
        </p:nvSpPr>
        <p:spPr/>
        <p:txBody>
          <a:bodyPr/>
          <a:lstStyle>
            <a:lvl1pPr>
              <a:defRPr/>
            </a:lvl1pPr>
          </a:lstStyle>
          <a:p>
            <a:pPr>
              <a:defRPr/>
            </a:pPr>
            <a:fld id="{B9AEF012-1BA9-4751-9AB5-7039970296A8}" type="slidenum">
              <a:rPr lang="en-US" altLang="en-US"/>
              <a:pPr>
                <a:defRPr/>
              </a:pPr>
              <a:t>‹#›</a:t>
            </a:fld>
            <a:endParaRPr lang="en-US" altLang="en-US"/>
          </a:p>
        </p:txBody>
      </p:sp>
    </p:spTree>
    <p:extLst>
      <p:ext uri="{BB962C8B-B14F-4D97-AF65-F5344CB8AC3E}">
        <p14:creationId xmlns:p14="http://schemas.microsoft.com/office/powerpoint/2010/main" val="3255772601"/>
      </p:ext>
    </p:extLst>
  </p:cSld>
  <p:clrMapOvr>
    <a:masterClrMapping/>
  </p:clrMapOvr>
  <p:transition spd="med">
    <p:pull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3384F1A3-656E-4A66-88C5-7D95A03FE749}"/>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A5F457A9-9E75-460C-8FFA-F82CF77EBA4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04C0562C-EC47-47BB-BBC4-50EFD313B62B}"/>
              </a:ext>
            </a:extLst>
          </p:cNvPr>
          <p:cNvSpPr>
            <a:spLocks noGrp="1"/>
          </p:cNvSpPr>
          <p:nvPr>
            <p:ph type="sldNum" sz="quarter" idx="12"/>
          </p:nvPr>
        </p:nvSpPr>
        <p:spPr/>
        <p:txBody>
          <a:bodyPr/>
          <a:lstStyle>
            <a:lvl1pPr>
              <a:defRPr/>
            </a:lvl1pPr>
          </a:lstStyle>
          <a:p>
            <a:pPr>
              <a:defRPr/>
            </a:pPr>
            <a:fld id="{0AFD0291-405F-498F-AC6D-79FFBAE2B1C5}" type="slidenum">
              <a:rPr lang="en-US" altLang="en-US"/>
              <a:pPr>
                <a:defRPr/>
              </a:pPr>
              <a:t>‹#›</a:t>
            </a:fld>
            <a:endParaRPr lang="en-US" altLang="en-US"/>
          </a:p>
        </p:txBody>
      </p:sp>
    </p:spTree>
    <p:extLst>
      <p:ext uri="{BB962C8B-B14F-4D97-AF65-F5344CB8AC3E}">
        <p14:creationId xmlns:p14="http://schemas.microsoft.com/office/powerpoint/2010/main" val="2289586613"/>
      </p:ext>
    </p:extLst>
  </p:cSld>
  <p:clrMapOvr>
    <a:masterClrMapping/>
  </p:clrMapOvr>
  <p:transition spd="med">
    <p:pull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DD0B3194-A5DA-4351-BA8B-858DA06FEF6B}"/>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BBC6B703-A954-4EEE-9A31-57829F2D475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0393F071-8354-487E-B22A-50E53EF58B38}"/>
              </a:ext>
            </a:extLst>
          </p:cNvPr>
          <p:cNvSpPr>
            <a:spLocks noGrp="1"/>
          </p:cNvSpPr>
          <p:nvPr>
            <p:ph type="sldNum" sz="quarter" idx="12"/>
          </p:nvPr>
        </p:nvSpPr>
        <p:spPr/>
        <p:txBody>
          <a:bodyPr/>
          <a:lstStyle>
            <a:lvl1pPr>
              <a:defRPr/>
            </a:lvl1pPr>
          </a:lstStyle>
          <a:p>
            <a:pPr>
              <a:defRPr/>
            </a:pPr>
            <a:fld id="{6F46F2F3-C0E4-494D-A30A-D9F369B9FE0A}" type="slidenum">
              <a:rPr lang="en-US" altLang="en-US"/>
              <a:pPr>
                <a:defRPr/>
              </a:pPr>
              <a:t>‹#›</a:t>
            </a:fld>
            <a:endParaRPr lang="en-US" altLang="en-US"/>
          </a:p>
        </p:txBody>
      </p:sp>
    </p:spTree>
    <p:extLst>
      <p:ext uri="{BB962C8B-B14F-4D97-AF65-F5344CB8AC3E}">
        <p14:creationId xmlns:p14="http://schemas.microsoft.com/office/powerpoint/2010/main" val="1478220902"/>
      </p:ext>
    </p:extLst>
  </p:cSld>
  <p:clrMapOvr>
    <a:masterClrMapping/>
  </p:clrMapOvr>
  <p:transition spd="med">
    <p:pull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152DCB93-AD24-4D42-B086-1BA1900CAA5E}"/>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61BFE2CD-2D73-4AE8-980A-57F692241D3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ECB8D4A3-D370-4F5D-B0D9-82D86BFCD14C}"/>
              </a:ext>
            </a:extLst>
          </p:cNvPr>
          <p:cNvSpPr>
            <a:spLocks noGrp="1"/>
          </p:cNvSpPr>
          <p:nvPr>
            <p:ph type="sldNum" sz="quarter" idx="12"/>
          </p:nvPr>
        </p:nvSpPr>
        <p:spPr/>
        <p:txBody>
          <a:bodyPr/>
          <a:lstStyle>
            <a:lvl1pPr>
              <a:defRPr/>
            </a:lvl1pPr>
          </a:lstStyle>
          <a:p>
            <a:pPr>
              <a:defRPr/>
            </a:pPr>
            <a:fld id="{2EB3991C-B6E8-476D-B024-691A0CEA6568}" type="slidenum">
              <a:rPr lang="en-US" altLang="en-US"/>
              <a:pPr>
                <a:defRPr/>
              </a:pPr>
              <a:t>‹#›</a:t>
            </a:fld>
            <a:endParaRPr lang="en-US" altLang="en-US"/>
          </a:p>
        </p:txBody>
      </p:sp>
    </p:spTree>
    <p:extLst>
      <p:ext uri="{BB962C8B-B14F-4D97-AF65-F5344CB8AC3E}">
        <p14:creationId xmlns:p14="http://schemas.microsoft.com/office/powerpoint/2010/main" val="560792277"/>
      </p:ext>
    </p:extLst>
  </p:cSld>
  <p:clrMapOvr>
    <a:masterClrMapping/>
  </p:clrMapOvr>
  <p:transition spd="med">
    <p:pull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970A5BE9-DCE5-4E89-B242-CFEFBFBBD4C5}"/>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0270C456-F9F9-4F6F-9F4A-945C312739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072C7FAD-ED08-41C5-B301-A82F605FB04A}"/>
              </a:ext>
            </a:extLst>
          </p:cNvPr>
          <p:cNvSpPr>
            <a:spLocks noGrp="1"/>
          </p:cNvSpPr>
          <p:nvPr>
            <p:ph type="sldNum" sz="quarter" idx="12"/>
          </p:nvPr>
        </p:nvSpPr>
        <p:spPr/>
        <p:txBody>
          <a:bodyPr/>
          <a:lstStyle>
            <a:lvl1pPr>
              <a:defRPr/>
            </a:lvl1pPr>
          </a:lstStyle>
          <a:p>
            <a:pPr>
              <a:defRPr/>
            </a:pPr>
            <a:fld id="{439C353D-43C4-4D50-B629-477499E04945}" type="slidenum">
              <a:rPr lang="en-US" altLang="en-US"/>
              <a:pPr>
                <a:defRPr/>
              </a:pPr>
              <a:t>‹#›</a:t>
            </a:fld>
            <a:endParaRPr lang="en-US" altLang="en-US"/>
          </a:p>
        </p:txBody>
      </p:sp>
    </p:spTree>
    <p:extLst>
      <p:ext uri="{BB962C8B-B14F-4D97-AF65-F5344CB8AC3E}">
        <p14:creationId xmlns:p14="http://schemas.microsoft.com/office/powerpoint/2010/main" val="2915461734"/>
      </p:ext>
    </p:extLst>
  </p:cSld>
  <p:clrMapOvr>
    <a:masterClrMapping/>
  </p:clrMapOvr>
  <p:transition spd="med">
    <p:pull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6">
            <a:extLst>
              <a:ext uri="{FF2B5EF4-FFF2-40B4-BE49-F238E27FC236}">
                <a16:creationId xmlns:a16="http://schemas.microsoft.com/office/drawing/2014/main" id="{C8C97E50-B9F3-4E91-976E-3F45C5CAA6C9}"/>
              </a:ext>
            </a:extLst>
          </p:cNvPr>
          <p:cNvSpPr>
            <a:spLocks/>
          </p:cNvSpPr>
          <p:nvPr/>
        </p:nvSpPr>
        <p:spPr bwMode="auto">
          <a:xfrm rot="420000" flipV="1">
            <a:off x="4220633" y="1108075"/>
            <a:ext cx="70104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a:defRPr/>
            </a:pPr>
            <a:endParaRPr lang="en-US" sz="1800"/>
          </a:p>
        </p:txBody>
      </p:sp>
      <p:sp>
        <p:nvSpPr>
          <p:cNvPr id="6" name="Right Triangle 5">
            <a:extLst>
              <a:ext uri="{FF2B5EF4-FFF2-40B4-BE49-F238E27FC236}">
                <a16:creationId xmlns:a16="http://schemas.microsoft.com/office/drawing/2014/main" id="{79830D6D-0FDD-4C68-888D-45CCC8B9F469}"/>
              </a:ext>
            </a:extLst>
          </p:cNvPr>
          <p:cNvSpPr>
            <a:spLocks noChangeArrowheads="1"/>
          </p:cNvSpPr>
          <p:nvPr/>
        </p:nvSpPr>
        <p:spPr bwMode="auto">
          <a:xfrm rot="420000" flipV="1">
            <a:off x="10672234" y="5359401"/>
            <a:ext cx="207433"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sz="1800">
              <a:solidFill>
                <a:srgbClr val="FFFFFF"/>
              </a:solidFill>
              <a:latin typeface="Constantia" panose="02030602050306030303" pitchFamily="18" charset="0"/>
            </a:endParaRPr>
          </a:p>
        </p:txBody>
      </p:sp>
      <p:sp>
        <p:nvSpPr>
          <p:cNvPr id="7" name="Freeform 16">
            <a:extLst>
              <a:ext uri="{FF2B5EF4-FFF2-40B4-BE49-F238E27FC236}">
                <a16:creationId xmlns:a16="http://schemas.microsoft.com/office/drawing/2014/main" id="{D27F6BB0-AB9A-4D6D-A229-15505D43D080}"/>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a typeface="+mn-ea"/>
            </a:endParaRPr>
          </a:p>
        </p:txBody>
      </p:sp>
      <p:sp>
        <p:nvSpPr>
          <p:cNvPr id="8" name="Freeform 18">
            <a:extLst>
              <a:ext uri="{FF2B5EF4-FFF2-40B4-BE49-F238E27FC236}">
                <a16:creationId xmlns:a16="http://schemas.microsoft.com/office/drawing/2014/main" id="{56773E50-EAA1-4F27-BD67-4FFF7DF19749}"/>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a typeface="+mn-ea"/>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AB193BD2-DFB4-4EF9-9899-8CE757D2F6E1}"/>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FFA8E81C-F790-4734-9FE5-0588510968A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52C44E93-17FB-4AE7-895A-582A8E9A36DD}"/>
              </a:ext>
            </a:extLst>
          </p:cNvPr>
          <p:cNvSpPr>
            <a:spLocks noGrp="1"/>
          </p:cNvSpPr>
          <p:nvPr>
            <p:ph type="sldNum" sz="quarter" idx="12"/>
          </p:nvPr>
        </p:nvSpPr>
        <p:spPr>
          <a:xfrm>
            <a:off x="10769600" y="6356351"/>
            <a:ext cx="812800" cy="365125"/>
          </a:xfrm>
        </p:spPr>
        <p:txBody>
          <a:bodyPr/>
          <a:lstStyle>
            <a:lvl1pPr>
              <a:defRPr/>
            </a:lvl1pPr>
          </a:lstStyle>
          <a:p>
            <a:pPr>
              <a:defRPr/>
            </a:pPr>
            <a:fld id="{DE344C7F-65C6-43D1-BD05-BAF73D8ED2B9}" type="slidenum">
              <a:rPr lang="en-US" altLang="en-US"/>
              <a:pPr>
                <a:defRPr/>
              </a:pPr>
              <a:t>‹#›</a:t>
            </a:fld>
            <a:endParaRPr lang="en-US" altLang="en-US"/>
          </a:p>
        </p:txBody>
      </p:sp>
    </p:spTree>
    <p:extLst>
      <p:ext uri="{BB962C8B-B14F-4D97-AF65-F5344CB8AC3E}">
        <p14:creationId xmlns:p14="http://schemas.microsoft.com/office/powerpoint/2010/main" val="2313103247"/>
      </p:ext>
    </p:extLst>
  </p:cSld>
  <p:clrMapOvr>
    <a:masterClrMapping/>
  </p:clrMapOvr>
  <p:transition spd="med">
    <p:pull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A7E6CD62-D1AF-4BC6-A35F-6A1E30C4530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C312E295-EC01-4798-8B53-5DF75AFD56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B09828C-1A53-4C06-9002-F4DC909A81F0}"/>
              </a:ext>
            </a:extLst>
          </p:cNvPr>
          <p:cNvSpPr>
            <a:spLocks noGrp="1"/>
          </p:cNvSpPr>
          <p:nvPr>
            <p:ph type="sldNum" sz="quarter" idx="12"/>
          </p:nvPr>
        </p:nvSpPr>
        <p:spPr/>
        <p:txBody>
          <a:bodyPr/>
          <a:lstStyle>
            <a:lvl1pPr>
              <a:defRPr/>
            </a:lvl1pPr>
          </a:lstStyle>
          <a:p>
            <a:pPr>
              <a:defRPr/>
            </a:pPr>
            <a:fld id="{2A41CD8F-EBCA-48DC-88F1-115AEA722248}" type="slidenum">
              <a:rPr lang="en-US" altLang="en-US"/>
              <a:pPr>
                <a:defRPr/>
              </a:pPr>
              <a:t>‹#›</a:t>
            </a:fld>
            <a:endParaRPr lang="en-US" altLang="en-US"/>
          </a:p>
        </p:txBody>
      </p:sp>
    </p:spTree>
    <p:extLst>
      <p:ext uri="{BB962C8B-B14F-4D97-AF65-F5344CB8AC3E}">
        <p14:creationId xmlns:p14="http://schemas.microsoft.com/office/powerpoint/2010/main" val="335106540"/>
      </p:ext>
    </p:extLst>
  </p:cSld>
  <p:clrMapOvr>
    <a:masterClrMapping/>
  </p:clrMapOvr>
  <p:transition spd="med">
    <p:pull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E1C8C65-B21E-40C4-BDE6-5062463FE260}"/>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DF855FCC-BA65-430D-A854-050A73B5E5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B1AF851-581A-4205-97C9-44AACEE58480}"/>
              </a:ext>
            </a:extLst>
          </p:cNvPr>
          <p:cNvSpPr>
            <a:spLocks noGrp="1"/>
          </p:cNvSpPr>
          <p:nvPr>
            <p:ph type="sldNum" sz="quarter" idx="12"/>
          </p:nvPr>
        </p:nvSpPr>
        <p:spPr/>
        <p:txBody>
          <a:bodyPr/>
          <a:lstStyle>
            <a:lvl1pPr>
              <a:defRPr/>
            </a:lvl1pPr>
          </a:lstStyle>
          <a:p>
            <a:pPr>
              <a:defRPr/>
            </a:pPr>
            <a:fld id="{81B7BAAF-847A-4820-B6B9-36116D0D42B1}" type="slidenum">
              <a:rPr lang="en-US" altLang="en-US"/>
              <a:pPr>
                <a:defRPr/>
              </a:pPr>
              <a:t>‹#›</a:t>
            </a:fld>
            <a:endParaRPr lang="en-US" altLang="en-US"/>
          </a:p>
        </p:txBody>
      </p:sp>
    </p:spTree>
    <p:extLst>
      <p:ext uri="{BB962C8B-B14F-4D97-AF65-F5344CB8AC3E}">
        <p14:creationId xmlns:p14="http://schemas.microsoft.com/office/powerpoint/2010/main" val="3360695185"/>
      </p:ext>
    </p:extLst>
  </p:cSld>
  <p:clrMapOvr>
    <a:masterClrMapping/>
  </p:clrMapOvr>
  <p:transition spd="med">
    <p:pull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grpSp>
        <p:nvGrpSpPr>
          <p:cNvPr id="5" name="Group 14">
            <a:extLst>
              <a:ext uri="{FF2B5EF4-FFF2-40B4-BE49-F238E27FC236}">
                <a16:creationId xmlns:a16="http://schemas.microsoft.com/office/drawing/2014/main" id="{E64A5369-C0BC-4332-8257-583F49EC9F36}"/>
              </a:ext>
            </a:extLst>
          </p:cNvPr>
          <p:cNvGrpSpPr>
            <a:grpSpLocks/>
          </p:cNvGrpSpPr>
          <p:nvPr/>
        </p:nvGrpSpPr>
        <p:grpSpPr bwMode="auto">
          <a:xfrm rot="10800000">
            <a:off x="0" y="5645150"/>
            <a:ext cx="12192000" cy="63500"/>
            <a:chOff x="507492" y="1501519"/>
            <a:chExt cx="8129016" cy="63125"/>
          </a:xfrm>
        </p:grpSpPr>
        <p:cxnSp>
          <p:nvCxnSpPr>
            <p:cNvPr id="6" name="Straight Connector 5">
              <a:extLst>
                <a:ext uri="{FF2B5EF4-FFF2-40B4-BE49-F238E27FC236}">
                  <a16:creationId xmlns:a16="http://schemas.microsoft.com/office/drawing/2014/main" id="{43546EA7-763E-4BD3-8429-742C8739FAC8}"/>
                </a:ext>
              </a:extLst>
            </p:cNvPr>
            <p:cNvCxnSpPr/>
            <p:nvPr/>
          </p:nvCxnSpPr>
          <p:spPr>
            <a:xfrm>
              <a:off x="514548" y="1567800"/>
              <a:ext cx="8129017"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76536AA-3868-4431-B38B-1552841E7DEF}"/>
                </a:ext>
              </a:extLst>
            </p:cNvPr>
            <p:cNvCxnSpPr/>
            <p:nvPr/>
          </p:nvCxnSpPr>
          <p:spPr>
            <a:xfrm>
              <a:off x="514548" y="1504675"/>
              <a:ext cx="8129017"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8" name="Group 18">
            <a:extLst>
              <a:ext uri="{FF2B5EF4-FFF2-40B4-BE49-F238E27FC236}">
                <a16:creationId xmlns:a16="http://schemas.microsoft.com/office/drawing/2014/main" id="{78B7AE1A-C2AD-4C72-988E-CA6A6C317646}"/>
              </a:ext>
            </a:extLst>
          </p:cNvPr>
          <p:cNvGrpSpPr>
            <a:grpSpLocks/>
          </p:cNvGrpSpPr>
          <p:nvPr/>
        </p:nvGrpSpPr>
        <p:grpSpPr bwMode="auto">
          <a:xfrm>
            <a:off x="0" y="1143000"/>
            <a:ext cx="12192000" cy="63500"/>
            <a:chOff x="507492" y="1501519"/>
            <a:chExt cx="8129016" cy="63125"/>
          </a:xfrm>
        </p:grpSpPr>
        <p:cxnSp>
          <p:nvCxnSpPr>
            <p:cNvPr id="9" name="Straight Connector 8">
              <a:extLst>
                <a:ext uri="{FF2B5EF4-FFF2-40B4-BE49-F238E27FC236}">
                  <a16:creationId xmlns:a16="http://schemas.microsoft.com/office/drawing/2014/main" id="{1FB9FAF4-3713-46A5-A510-53873BEF2A11}"/>
                </a:ext>
              </a:extLst>
            </p:cNvPr>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34ADAC-BDFE-4F12-ABB5-B3935C7AE3E9}"/>
                </a:ext>
              </a:extLst>
            </p:cNvPr>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19C7D3D1-551E-4768-BBD9-8EDBE87D4EBD}"/>
              </a:ext>
            </a:extLst>
          </p:cNvPr>
          <p:cNvSpPr/>
          <p:nvPr/>
        </p:nvSpPr>
        <p:spPr>
          <a:xfrm>
            <a:off x="0" y="5778500"/>
            <a:ext cx="12192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sz="1350">
              <a:solidFill>
                <a:srgbClr val="FFFFFF"/>
              </a:solidFill>
            </a:endParaRPr>
          </a:p>
        </p:txBody>
      </p:sp>
      <p:sp>
        <p:nvSpPr>
          <p:cNvPr id="13" name="Rectangle 12">
            <a:extLst>
              <a:ext uri="{FF2B5EF4-FFF2-40B4-BE49-F238E27FC236}">
                <a16:creationId xmlns:a16="http://schemas.microsoft.com/office/drawing/2014/main" id="{6846816B-7F27-4C96-B288-5E0D1DEBD599}"/>
              </a:ext>
            </a:extLst>
          </p:cNvPr>
          <p:cNvSpPr/>
          <p:nvPr/>
        </p:nvSpPr>
        <p:spPr>
          <a:xfrm>
            <a:off x="0" y="0"/>
            <a:ext cx="12192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sz="1350">
              <a:solidFill>
                <a:srgbClr val="FFFFFF"/>
              </a:solidFill>
            </a:endParaRPr>
          </a:p>
        </p:txBody>
      </p:sp>
      <p:pic>
        <p:nvPicPr>
          <p:cNvPr id="14" name="Picture 13" title="Ribbon tab">
            <a:extLst>
              <a:ext uri="{FF2B5EF4-FFF2-40B4-BE49-F238E27FC236}">
                <a16:creationId xmlns:a16="http://schemas.microsoft.com/office/drawing/2014/main" id="{CEF42973-A3D5-4D23-A954-D1ACBB0CC5E6}"/>
              </a:ext>
            </a:extLst>
          </p:cNvPr>
          <p:cNvPicPr>
            <a:picLocks noChangeAspect="1"/>
          </p:cNvPicPr>
          <p:nvPr/>
        </p:nvPicPr>
        <p:blipFill rotWithShape="1">
          <a:blip r:embed="rId2" cstate="print">
            <a:duotone>
              <a:schemeClr val="accent2">
                <a:shade val="45000"/>
                <a:satMod val="135000"/>
              </a:schemeClr>
              <a:prstClr val="white"/>
            </a:duotone>
          </a:blip>
          <a:srcRect/>
          <a:stretch/>
        </p:blipFill>
        <p:spPr>
          <a:xfrm>
            <a:off x="1325881" y="0"/>
            <a:ext cx="1747524" cy="2292094"/>
          </a:xfrm>
          <a:prstGeom prst="rect">
            <a:avLst/>
          </a:prstGeom>
        </p:spPr>
      </p:pic>
      <p:sp>
        <p:nvSpPr>
          <p:cNvPr id="2" name="Title 1"/>
          <p:cNvSpPr>
            <a:spLocks noGrp="1"/>
          </p:cNvSpPr>
          <p:nvPr>
            <p:ph type="ctrTitle"/>
          </p:nvPr>
        </p:nvSpPr>
        <p:spPr>
          <a:xfrm>
            <a:off x="1104900" y="2292096"/>
            <a:ext cx="5734051" cy="2219691"/>
          </a:xfrm>
        </p:spPr>
        <p:txBody>
          <a:bodyPr anchor="ctr">
            <a:normAutofit/>
          </a:bodyPr>
          <a:lstStyle>
            <a:lvl1pPr algn="l">
              <a:defRPr sz="3300" cap="all" baseline="0"/>
            </a:lvl1pPr>
          </a:lstStyle>
          <a:p>
            <a:r>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5" y="1310656"/>
            <a:ext cx="5210937" cy="4208604"/>
          </a:xfrm>
          <a:solidFill>
            <a:schemeClr val="tx1">
              <a:lumMod val="20000"/>
              <a:lumOff val="80000"/>
            </a:schemeClr>
          </a:solidFill>
        </p:spPr>
        <p:txBody>
          <a:bodyPr tIns="1005840"/>
          <a:lstStyle>
            <a:lvl1pPr marL="0" indent="0" algn="ctr">
              <a:buNone/>
              <a:defRPr/>
            </a:lvl1pPr>
          </a:lstStyle>
          <a:p>
            <a:pPr lvl="0"/>
            <a:endParaRPr noProof="0"/>
          </a:p>
        </p:txBody>
      </p:sp>
      <p:sp>
        <p:nvSpPr>
          <p:cNvPr id="3" name="Subtitle 2"/>
          <p:cNvSpPr>
            <a:spLocks noGrp="1"/>
          </p:cNvSpPr>
          <p:nvPr>
            <p:ph type="subTitle" idx="1"/>
          </p:nvPr>
        </p:nvSpPr>
        <p:spPr>
          <a:xfrm>
            <a:off x="1104900" y="4511786"/>
            <a:ext cx="5734051"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t>Click to edit Master subtitle style</a:t>
            </a:r>
          </a:p>
        </p:txBody>
      </p:sp>
    </p:spTree>
    <p:extLst>
      <p:ext uri="{BB962C8B-B14F-4D97-AF65-F5344CB8AC3E}">
        <p14:creationId xmlns:p14="http://schemas.microsoft.com/office/powerpoint/2010/main" val="1234101624"/>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a:extLst>
              <a:ext uri="{FF2B5EF4-FFF2-40B4-BE49-F238E27FC236}">
                <a16:creationId xmlns:a16="http://schemas.microsoft.com/office/drawing/2014/main" id="{C0145348-D11B-436A-8EA3-F62A255D491A}"/>
              </a:ext>
            </a:extLst>
          </p:cNvPr>
          <p:cNvSpPr>
            <a:spLocks noGrp="1"/>
          </p:cNvSpPr>
          <p:nvPr>
            <p:ph type="dt" sz="half" idx="10"/>
          </p:nvPr>
        </p:nvSpPr>
        <p:spPr/>
        <p:txBody>
          <a:bodyPr/>
          <a:lstStyle>
            <a:lvl1pPr>
              <a:defRPr/>
            </a:lvl1pPr>
          </a:lstStyle>
          <a:p>
            <a:pPr>
              <a:defRPr/>
            </a:pPr>
            <a:fld id="{B479C3D7-737D-49A0-A117-E94F0FCE9A8D}" type="datetimeFigureOut">
              <a:rPr lang="ko-KR" altLang="en-US"/>
              <a:pPr>
                <a:defRPr/>
              </a:pPr>
              <a:t>2021-11-13</a:t>
            </a:fld>
            <a:endParaRPr lang="ko-KR" altLang="en-US"/>
          </a:p>
        </p:txBody>
      </p:sp>
      <p:sp>
        <p:nvSpPr>
          <p:cNvPr id="5" name="바닥글 개체 틀 4">
            <a:extLst>
              <a:ext uri="{FF2B5EF4-FFF2-40B4-BE49-F238E27FC236}">
                <a16:creationId xmlns:a16="http://schemas.microsoft.com/office/drawing/2014/main" id="{BB3B8CB3-5A74-40B8-9CED-D2E49333352C}"/>
              </a:ext>
            </a:extLst>
          </p:cNvPr>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a:extLst>
              <a:ext uri="{FF2B5EF4-FFF2-40B4-BE49-F238E27FC236}">
                <a16:creationId xmlns:a16="http://schemas.microsoft.com/office/drawing/2014/main" id="{5A12CC78-ED29-4EE0-B6F7-2F4285E47A36}"/>
              </a:ext>
            </a:extLst>
          </p:cNvPr>
          <p:cNvSpPr>
            <a:spLocks noGrp="1"/>
          </p:cNvSpPr>
          <p:nvPr>
            <p:ph type="sldNum" sz="quarter" idx="12"/>
          </p:nvPr>
        </p:nvSpPr>
        <p:spPr/>
        <p:txBody>
          <a:bodyPr/>
          <a:lstStyle>
            <a:lvl1pPr>
              <a:defRPr/>
            </a:lvl1pPr>
          </a:lstStyle>
          <a:p>
            <a:pPr>
              <a:defRPr/>
            </a:pPr>
            <a:fld id="{3EE7BDA4-C51D-4844-A8A8-007AB499AAC0}" type="slidenum">
              <a:rPr lang="ko-KR" altLang="en-US"/>
              <a:pPr>
                <a:defRPr/>
              </a:pPr>
              <a:t>‹#›</a:t>
            </a:fld>
            <a:endParaRPr lang="ko-KR" altLang="en-US"/>
          </a:p>
        </p:txBody>
      </p:sp>
    </p:spTree>
    <p:extLst>
      <p:ext uri="{BB962C8B-B14F-4D97-AF65-F5344CB8AC3E}">
        <p14:creationId xmlns:p14="http://schemas.microsoft.com/office/powerpoint/2010/main" val="53590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86B3B3-E646-472A-9711-AE5CECD9B1E6}"/>
              </a:ext>
            </a:extLst>
          </p:cNvPr>
          <p:cNvSpPr>
            <a:spLocks noGrp="1"/>
          </p:cNvSpPr>
          <p:nvPr>
            <p:ph type="dt" sz="half" idx="10"/>
          </p:nvPr>
        </p:nvSpPr>
        <p:spPr/>
        <p:txBody>
          <a:bodyPr/>
          <a:lstStyle/>
          <a:p>
            <a:fld id="{59646473-486A-4588-9494-04720CFA1824}" type="datetimeFigureOut">
              <a:rPr lang="en-US" smtClean="0"/>
              <a:t>13/11/2021</a:t>
            </a:fld>
            <a:endParaRPr lang="en-US"/>
          </a:p>
        </p:txBody>
      </p:sp>
      <p:sp>
        <p:nvSpPr>
          <p:cNvPr id="3" name="Footer Placeholder 2">
            <a:extLst>
              <a:ext uri="{FF2B5EF4-FFF2-40B4-BE49-F238E27FC236}">
                <a16:creationId xmlns:a16="http://schemas.microsoft.com/office/drawing/2014/main" id="{3039B1CE-8737-42E1-8332-BF59E976BD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296C42-CC41-4CD4-9E5A-5731ADDD381A}"/>
              </a:ext>
            </a:extLst>
          </p:cNvPr>
          <p:cNvSpPr>
            <a:spLocks noGrp="1"/>
          </p:cNvSpPr>
          <p:nvPr>
            <p:ph type="sldNum" sz="quarter" idx="12"/>
          </p:nvPr>
        </p:nvSpPr>
        <p:spPr/>
        <p:txBody>
          <a:bodyPr/>
          <a:lstStyle/>
          <a:p>
            <a:fld id="{EAD13FD5-CD8D-4110-B250-847FE136F9FD}" type="slidenum">
              <a:rPr lang="en-US" smtClean="0"/>
              <a:t>‹#›</a:t>
            </a:fld>
            <a:endParaRPr lang="en-US"/>
          </a:p>
        </p:txBody>
      </p:sp>
    </p:spTree>
    <p:extLst>
      <p:ext uri="{BB962C8B-B14F-4D97-AF65-F5344CB8AC3E}">
        <p14:creationId xmlns:p14="http://schemas.microsoft.com/office/powerpoint/2010/main" val="10309907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21B50284-F832-431D-B2BB-2449391B2EED}"/>
              </a:ext>
            </a:extLst>
          </p:cNvPr>
          <p:cNvSpPr>
            <a:spLocks noGrp="1"/>
          </p:cNvSpPr>
          <p:nvPr>
            <p:ph type="dt" sz="half" idx="10"/>
          </p:nvPr>
        </p:nvSpPr>
        <p:spPr/>
        <p:txBody>
          <a:bodyPr/>
          <a:lstStyle>
            <a:lvl1pPr>
              <a:defRPr/>
            </a:lvl1pPr>
          </a:lstStyle>
          <a:p>
            <a:pPr>
              <a:defRPr/>
            </a:pPr>
            <a:fld id="{001909C2-7570-495A-9B2C-122C8FDE40AF}" type="datetimeFigureOut">
              <a:rPr lang="ko-KR" altLang="en-US"/>
              <a:pPr>
                <a:defRPr/>
              </a:pPr>
              <a:t>2021-11-13</a:t>
            </a:fld>
            <a:endParaRPr lang="ko-KR" altLang="en-US"/>
          </a:p>
        </p:txBody>
      </p:sp>
      <p:sp>
        <p:nvSpPr>
          <p:cNvPr id="5" name="바닥글 개체 틀 4">
            <a:extLst>
              <a:ext uri="{FF2B5EF4-FFF2-40B4-BE49-F238E27FC236}">
                <a16:creationId xmlns:a16="http://schemas.microsoft.com/office/drawing/2014/main" id="{9D258998-B4D8-45D5-AC06-D3BF098A8F95}"/>
              </a:ext>
            </a:extLst>
          </p:cNvPr>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a:extLst>
              <a:ext uri="{FF2B5EF4-FFF2-40B4-BE49-F238E27FC236}">
                <a16:creationId xmlns:a16="http://schemas.microsoft.com/office/drawing/2014/main" id="{23D4AE3E-897A-4AAF-866F-2A1BEDFE112C}"/>
              </a:ext>
            </a:extLst>
          </p:cNvPr>
          <p:cNvSpPr>
            <a:spLocks noGrp="1"/>
          </p:cNvSpPr>
          <p:nvPr>
            <p:ph type="sldNum" sz="quarter" idx="12"/>
          </p:nvPr>
        </p:nvSpPr>
        <p:spPr/>
        <p:txBody>
          <a:bodyPr/>
          <a:lstStyle>
            <a:lvl1pPr>
              <a:defRPr/>
            </a:lvl1pPr>
          </a:lstStyle>
          <a:p>
            <a:pPr>
              <a:defRPr/>
            </a:pPr>
            <a:fld id="{F0C7F292-1463-4765-B76B-470C57F2B8D4}" type="slidenum">
              <a:rPr lang="ko-KR" altLang="en-US"/>
              <a:pPr>
                <a:defRPr/>
              </a:pPr>
              <a:t>‹#›</a:t>
            </a:fld>
            <a:endParaRPr lang="ko-KR" altLang="en-US"/>
          </a:p>
        </p:txBody>
      </p:sp>
    </p:spTree>
    <p:extLst>
      <p:ext uri="{BB962C8B-B14F-4D97-AF65-F5344CB8AC3E}">
        <p14:creationId xmlns:p14="http://schemas.microsoft.com/office/powerpoint/2010/main" val="34605724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a:extLst>
              <a:ext uri="{FF2B5EF4-FFF2-40B4-BE49-F238E27FC236}">
                <a16:creationId xmlns:a16="http://schemas.microsoft.com/office/drawing/2014/main" id="{80F74A70-829E-4ABC-A27E-C9AB50D4B497}"/>
              </a:ext>
            </a:extLst>
          </p:cNvPr>
          <p:cNvSpPr>
            <a:spLocks noGrp="1"/>
          </p:cNvSpPr>
          <p:nvPr>
            <p:ph type="dt" sz="half" idx="10"/>
          </p:nvPr>
        </p:nvSpPr>
        <p:spPr/>
        <p:txBody>
          <a:bodyPr/>
          <a:lstStyle>
            <a:lvl1pPr>
              <a:defRPr/>
            </a:lvl1pPr>
          </a:lstStyle>
          <a:p>
            <a:pPr>
              <a:defRPr/>
            </a:pPr>
            <a:fld id="{8E38890E-4E57-4492-9006-B999FE2EF840}" type="datetimeFigureOut">
              <a:rPr lang="ko-KR" altLang="en-US"/>
              <a:pPr>
                <a:defRPr/>
              </a:pPr>
              <a:t>2021-11-13</a:t>
            </a:fld>
            <a:endParaRPr lang="ko-KR" altLang="en-US"/>
          </a:p>
        </p:txBody>
      </p:sp>
      <p:sp>
        <p:nvSpPr>
          <p:cNvPr id="5" name="바닥글 개체 틀 4">
            <a:extLst>
              <a:ext uri="{FF2B5EF4-FFF2-40B4-BE49-F238E27FC236}">
                <a16:creationId xmlns:a16="http://schemas.microsoft.com/office/drawing/2014/main" id="{70093337-3B21-4454-B187-B3D9922F2B17}"/>
              </a:ext>
            </a:extLst>
          </p:cNvPr>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a:extLst>
              <a:ext uri="{FF2B5EF4-FFF2-40B4-BE49-F238E27FC236}">
                <a16:creationId xmlns:a16="http://schemas.microsoft.com/office/drawing/2014/main" id="{29048B63-A773-42C5-918C-7D631A08EB07}"/>
              </a:ext>
            </a:extLst>
          </p:cNvPr>
          <p:cNvSpPr>
            <a:spLocks noGrp="1"/>
          </p:cNvSpPr>
          <p:nvPr>
            <p:ph type="sldNum" sz="quarter" idx="12"/>
          </p:nvPr>
        </p:nvSpPr>
        <p:spPr/>
        <p:txBody>
          <a:bodyPr/>
          <a:lstStyle>
            <a:lvl1pPr>
              <a:defRPr/>
            </a:lvl1pPr>
          </a:lstStyle>
          <a:p>
            <a:pPr>
              <a:defRPr/>
            </a:pPr>
            <a:fld id="{7770E70B-2A8E-49FE-8F9A-ACE5A3B8F111}" type="slidenum">
              <a:rPr lang="ko-KR" altLang="en-US"/>
              <a:pPr>
                <a:defRPr/>
              </a:pPr>
              <a:t>‹#›</a:t>
            </a:fld>
            <a:endParaRPr lang="ko-KR" altLang="en-US"/>
          </a:p>
        </p:txBody>
      </p:sp>
    </p:spTree>
    <p:extLst>
      <p:ext uri="{BB962C8B-B14F-4D97-AF65-F5344CB8AC3E}">
        <p14:creationId xmlns:p14="http://schemas.microsoft.com/office/powerpoint/2010/main" val="36915942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3">
            <a:extLst>
              <a:ext uri="{FF2B5EF4-FFF2-40B4-BE49-F238E27FC236}">
                <a16:creationId xmlns:a16="http://schemas.microsoft.com/office/drawing/2014/main" id="{F3B12ECA-A5B5-4996-BEF7-4D284D88A08F}"/>
              </a:ext>
            </a:extLst>
          </p:cNvPr>
          <p:cNvSpPr>
            <a:spLocks noGrp="1"/>
          </p:cNvSpPr>
          <p:nvPr>
            <p:ph type="dt" sz="half" idx="10"/>
          </p:nvPr>
        </p:nvSpPr>
        <p:spPr/>
        <p:txBody>
          <a:bodyPr/>
          <a:lstStyle>
            <a:lvl1pPr>
              <a:defRPr/>
            </a:lvl1pPr>
          </a:lstStyle>
          <a:p>
            <a:pPr>
              <a:defRPr/>
            </a:pPr>
            <a:fld id="{BBC0AB68-E218-4503-A619-5C16980AF24F}" type="datetimeFigureOut">
              <a:rPr lang="ko-KR" altLang="en-US"/>
              <a:pPr>
                <a:defRPr/>
              </a:pPr>
              <a:t>2021-11-13</a:t>
            </a:fld>
            <a:endParaRPr lang="ko-KR" altLang="en-US"/>
          </a:p>
        </p:txBody>
      </p:sp>
      <p:sp>
        <p:nvSpPr>
          <p:cNvPr id="6" name="바닥글 개체 틀 4">
            <a:extLst>
              <a:ext uri="{FF2B5EF4-FFF2-40B4-BE49-F238E27FC236}">
                <a16:creationId xmlns:a16="http://schemas.microsoft.com/office/drawing/2014/main" id="{48B5407E-CDD6-4D99-902A-8FA429D26E5C}"/>
              </a:ext>
            </a:extLst>
          </p:cNvPr>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a:extLst>
              <a:ext uri="{FF2B5EF4-FFF2-40B4-BE49-F238E27FC236}">
                <a16:creationId xmlns:a16="http://schemas.microsoft.com/office/drawing/2014/main" id="{60122125-D0B1-44D4-8520-BB470A48162D}"/>
              </a:ext>
            </a:extLst>
          </p:cNvPr>
          <p:cNvSpPr>
            <a:spLocks noGrp="1"/>
          </p:cNvSpPr>
          <p:nvPr>
            <p:ph type="sldNum" sz="quarter" idx="12"/>
          </p:nvPr>
        </p:nvSpPr>
        <p:spPr/>
        <p:txBody>
          <a:bodyPr/>
          <a:lstStyle>
            <a:lvl1pPr>
              <a:defRPr/>
            </a:lvl1pPr>
          </a:lstStyle>
          <a:p>
            <a:pPr>
              <a:defRPr/>
            </a:pPr>
            <a:fld id="{34DD1EF7-58D7-4B5B-896B-81C6D660CA42}" type="slidenum">
              <a:rPr lang="ko-KR" altLang="en-US"/>
              <a:pPr>
                <a:defRPr/>
              </a:pPr>
              <a:t>‹#›</a:t>
            </a:fld>
            <a:endParaRPr lang="ko-KR" altLang="en-US"/>
          </a:p>
        </p:txBody>
      </p:sp>
    </p:spTree>
    <p:extLst>
      <p:ext uri="{BB962C8B-B14F-4D97-AF65-F5344CB8AC3E}">
        <p14:creationId xmlns:p14="http://schemas.microsoft.com/office/powerpoint/2010/main" val="31437273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a:extLst>
              <a:ext uri="{FF2B5EF4-FFF2-40B4-BE49-F238E27FC236}">
                <a16:creationId xmlns:a16="http://schemas.microsoft.com/office/drawing/2014/main" id="{994CCF80-1683-4259-AF0A-41C9779FB215}"/>
              </a:ext>
            </a:extLst>
          </p:cNvPr>
          <p:cNvSpPr>
            <a:spLocks noGrp="1"/>
          </p:cNvSpPr>
          <p:nvPr>
            <p:ph type="dt" sz="half" idx="10"/>
          </p:nvPr>
        </p:nvSpPr>
        <p:spPr/>
        <p:txBody>
          <a:bodyPr/>
          <a:lstStyle>
            <a:lvl1pPr>
              <a:defRPr/>
            </a:lvl1pPr>
          </a:lstStyle>
          <a:p>
            <a:pPr>
              <a:defRPr/>
            </a:pPr>
            <a:fld id="{1E5BDA91-368A-4B36-8AD6-F438C83742AA}" type="datetimeFigureOut">
              <a:rPr lang="ko-KR" altLang="en-US"/>
              <a:pPr>
                <a:defRPr/>
              </a:pPr>
              <a:t>2021-11-13</a:t>
            </a:fld>
            <a:endParaRPr lang="ko-KR" altLang="en-US"/>
          </a:p>
        </p:txBody>
      </p:sp>
      <p:sp>
        <p:nvSpPr>
          <p:cNvPr id="8" name="바닥글 개체 틀 4">
            <a:extLst>
              <a:ext uri="{FF2B5EF4-FFF2-40B4-BE49-F238E27FC236}">
                <a16:creationId xmlns:a16="http://schemas.microsoft.com/office/drawing/2014/main" id="{3C9EF032-DE82-4F7B-9F9C-D89B32D01ECB}"/>
              </a:ext>
            </a:extLst>
          </p:cNvPr>
          <p:cNvSpPr>
            <a:spLocks noGrp="1"/>
          </p:cNvSpPr>
          <p:nvPr>
            <p:ph type="ftr" sz="quarter" idx="11"/>
          </p:nvPr>
        </p:nvSpPr>
        <p:spPr/>
        <p:txBody>
          <a:bodyPr/>
          <a:lstStyle>
            <a:lvl1pPr>
              <a:defRPr/>
            </a:lvl1pPr>
          </a:lstStyle>
          <a:p>
            <a:pPr>
              <a:defRPr/>
            </a:pPr>
            <a:endParaRPr lang="ko-KR" altLang="en-US"/>
          </a:p>
        </p:txBody>
      </p:sp>
      <p:sp>
        <p:nvSpPr>
          <p:cNvPr id="9" name="슬라이드 번호 개체 틀 5">
            <a:extLst>
              <a:ext uri="{FF2B5EF4-FFF2-40B4-BE49-F238E27FC236}">
                <a16:creationId xmlns:a16="http://schemas.microsoft.com/office/drawing/2014/main" id="{8CAE922F-AA3D-48A3-8138-5A581E2C70C6}"/>
              </a:ext>
            </a:extLst>
          </p:cNvPr>
          <p:cNvSpPr>
            <a:spLocks noGrp="1"/>
          </p:cNvSpPr>
          <p:nvPr>
            <p:ph type="sldNum" sz="quarter" idx="12"/>
          </p:nvPr>
        </p:nvSpPr>
        <p:spPr/>
        <p:txBody>
          <a:bodyPr/>
          <a:lstStyle>
            <a:lvl1pPr>
              <a:defRPr/>
            </a:lvl1pPr>
          </a:lstStyle>
          <a:p>
            <a:pPr>
              <a:defRPr/>
            </a:pPr>
            <a:fld id="{C60E1ECB-D316-4D17-A39E-D1895E25CFFD}" type="slidenum">
              <a:rPr lang="ko-KR" altLang="en-US"/>
              <a:pPr>
                <a:defRPr/>
              </a:pPr>
              <a:t>‹#›</a:t>
            </a:fld>
            <a:endParaRPr lang="ko-KR" altLang="en-US"/>
          </a:p>
        </p:txBody>
      </p:sp>
    </p:spTree>
    <p:extLst>
      <p:ext uri="{BB962C8B-B14F-4D97-AF65-F5344CB8AC3E}">
        <p14:creationId xmlns:p14="http://schemas.microsoft.com/office/powerpoint/2010/main" val="37274799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3">
            <a:extLst>
              <a:ext uri="{FF2B5EF4-FFF2-40B4-BE49-F238E27FC236}">
                <a16:creationId xmlns:a16="http://schemas.microsoft.com/office/drawing/2014/main" id="{8AE8BD03-6EEA-486F-8C59-F6C731D0C4FB}"/>
              </a:ext>
            </a:extLst>
          </p:cNvPr>
          <p:cNvSpPr>
            <a:spLocks noGrp="1"/>
          </p:cNvSpPr>
          <p:nvPr>
            <p:ph type="dt" sz="half" idx="10"/>
          </p:nvPr>
        </p:nvSpPr>
        <p:spPr/>
        <p:txBody>
          <a:bodyPr/>
          <a:lstStyle>
            <a:lvl1pPr>
              <a:defRPr/>
            </a:lvl1pPr>
          </a:lstStyle>
          <a:p>
            <a:pPr>
              <a:defRPr/>
            </a:pPr>
            <a:fld id="{05902557-D71B-4ED5-AA03-2818878F5DB0}" type="datetimeFigureOut">
              <a:rPr lang="ko-KR" altLang="en-US"/>
              <a:pPr>
                <a:defRPr/>
              </a:pPr>
              <a:t>2021-11-13</a:t>
            </a:fld>
            <a:endParaRPr lang="ko-KR" altLang="en-US"/>
          </a:p>
        </p:txBody>
      </p:sp>
      <p:sp>
        <p:nvSpPr>
          <p:cNvPr id="4" name="바닥글 개체 틀 4">
            <a:extLst>
              <a:ext uri="{FF2B5EF4-FFF2-40B4-BE49-F238E27FC236}">
                <a16:creationId xmlns:a16="http://schemas.microsoft.com/office/drawing/2014/main" id="{1C639BB7-4F7D-426D-8443-3D931730FB2B}"/>
              </a:ext>
            </a:extLst>
          </p:cNvPr>
          <p:cNvSpPr>
            <a:spLocks noGrp="1"/>
          </p:cNvSpPr>
          <p:nvPr>
            <p:ph type="ftr" sz="quarter" idx="11"/>
          </p:nvPr>
        </p:nvSpPr>
        <p:spPr/>
        <p:txBody>
          <a:bodyPr/>
          <a:lstStyle>
            <a:lvl1pPr>
              <a:defRPr/>
            </a:lvl1pPr>
          </a:lstStyle>
          <a:p>
            <a:pPr>
              <a:defRPr/>
            </a:pPr>
            <a:endParaRPr lang="ko-KR" altLang="en-US"/>
          </a:p>
        </p:txBody>
      </p:sp>
      <p:sp>
        <p:nvSpPr>
          <p:cNvPr id="5" name="슬라이드 번호 개체 틀 5">
            <a:extLst>
              <a:ext uri="{FF2B5EF4-FFF2-40B4-BE49-F238E27FC236}">
                <a16:creationId xmlns:a16="http://schemas.microsoft.com/office/drawing/2014/main" id="{AA56FA80-7931-4604-8FF2-98761F9584B6}"/>
              </a:ext>
            </a:extLst>
          </p:cNvPr>
          <p:cNvSpPr>
            <a:spLocks noGrp="1"/>
          </p:cNvSpPr>
          <p:nvPr>
            <p:ph type="sldNum" sz="quarter" idx="12"/>
          </p:nvPr>
        </p:nvSpPr>
        <p:spPr/>
        <p:txBody>
          <a:bodyPr/>
          <a:lstStyle>
            <a:lvl1pPr>
              <a:defRPr/>
            </a:lvl1pPr>
          </a:lstStyle>
          <a:p>
            <a:pPr>
              <a:defRPr/>
            </a:pPr>
            <a:fld id="{9541A14F-0822-460C-8378-59C420315403}" type="slidenum">
              <a:rPr lang="ko-KR" altLang="en-US"/>
              <a:pPr>
                <a:defRPr/>
              </a:pPr>
              <a:t>‹#›</a:t>
            </a:fld>
            <a:endParaRPr lang="ko-KR" altLang="en-US"/>
          </a:p>
        </p:txBody>
      </p:sp>
    </p:spTree>
    <p:extLst>
      <p:ext uri="{BB962C8B-B14F-4D97-AF65-F5344CB8AC3E}">
        <p14:creationId xmlns:p14="http://schemas.microsoft.com/office/powerpoint/2010/main" val="14506234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3">
            <a:extLst>
              <a:ext uri="{FF2B5EF4-FFF2-40B4-BE49-F238E27FC236}">
                <a16:creationId xmlns:a16="http://schemas.microsoft.com/office/drawing/2014/main" id="{83ADDB27-5C6C-49A0-9F16-5FAD24AA5951}"/>
              </a:ext>
            </a:extLst>
          </p:cNvPr>
          <p:cNvSpPr>
            <a:spLocks noGrp="1"/>
          </p:cNvSpPr>
          <p:nvPr>
            <p:ph type="dt" sz="half" idx="10"/>
          </p:nvPr>
        </p:nvSpPr>
        <p:spPr/>
        <p:txBody>
          <a:bodyPr/>
          <a:lstStyle>
            <a:lvl1pPr>
              <a:defRPr/>
            </a:lvl1pPr>
          </a:lstStyle>
          <a:p>
            <a:pPr>
              <a:defRPr/>
            </a:pPr>
            <a:fld id="{488D1722-921C-4C09-B8C9-6923B7EAE5A3}" type="datetimeFigureOut">
              <a:rPr lang="ko-KR" altLang="en-US"/>
              <a:pPr>
                <a:defRPr/>
              </a:pPr>
              <a:t>2021-11-13</a:t>
            </a:fld>
            <a:endParaRPr lang="ko-KR" altLang="en-US"/>
          </a:p>
        </p:txBody>
      </p:sp>
      <p:sp>
        <p:nvSpPr>
          <p:cNvPr id="3" name="바닥글 개체 틀 4">
            <a:extLst>
              <a:ext uri="{FF2B5EF4-FFF2-40B4-BE49-F238E27FC236}">
                <a16:creationId xmlns:a16="http://schemas.microsoft.com/office/drawing/2014/main" id="{FD6B1D88-BAE5-401C-9684-42F2BF54A35D}"/>
              </a:ext>
            </a:extLst>
          </p:cNvPr>
          <p:cNvSpPr>
            <a:spLocks noGrp="1"/>
          </p:cNvSpPr>
          <p:nvPr>
            <p:ph type="ftr" sz="quarter" idx="11"/>
          </p:nvPr>
        </p:nvSpPr>
        <p:spPr/>
        <p:txBody>
          <a:bodyPr/>
          <a:lstStyle>
            <a:lvl1pPr>
              <a:defRPr/>
            </a:lvl1pPr>
          </a:lstStyle>
          <a:p>
            <a:pPr>
              <a:defRPr/>
            </a:pPr>
            <a:endParaRPr lang="ko-KR" altLang="en-US"/>
          </a:p>
        </p:txBody>
      </p:sp>
      <p:sp>
        <p:nvSpPr>
          <p:cNvPr id="4" name="슬라이드 번호 개체 틀 5">
            <a:extLst>
              <a:ext uri="{FF2B5EF4-FFF2-40B4-BE49-F238E27FC236}">
                <a16:creationId xmlns:a16="http://schemas.microsoft.com/office/drawing/2014/main" id="{780CDC3E-A2B0-429A-987A-94928CF4EB92}"/>
              </a:ext>
            </a:extLst>
          </p:cNvPr>
          <p:cNvSpPr>
            <a:spLocks noGrp="1"/>
          </p:cNvSpPr>
          <p:nvPr>
            <p:ph type="sldNum" sz="quarter" idx="12"/>
          </p:nvPr>
        </p:nvSpPr>
        <p:spPr/>
        <p:txBody>
          <a:bodyPr/>
          <a:lstStyle>
            <a:lvl1pPr>
              <a:defRPr/>
            </a:lvl1pPr>
          </a:lstStyle>
          <a:p>
            <a:pPr>
              <a:defRPr/>
            </a:pPr>
            <a:fld id="{28BC5320-AA74-43E8-B068-F9B7D0B8C72F}" type="slidenum">
              <a:rPr lang="ko-KR" altLang="en-US"/>
              <a:pPr>
                <a:defRPr/>
              </a:pPr>
              <a:t>‹#›</a:t>
            </a:fld>
            <a:endParaRPr lang="ko-KR" altLang="en-US"/>
          </a:p>
        </p:txBody>
      </p:sp>
    </p:spTree>
    <p:extLst>
      <p:ext uri="{BB962C8B-B14F-4D97-AF65-F5344CB8AC3E}">
        <p14:creationId xmlns:p14="http://schemas.microsoft.com/office/powerpoint/2010/main" val="39636749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3">
            <a:extLst>
              <a:ext uri="{FF2B5EF4-FFF2-40B4-BE49-F238E27FC236}">
                <a16:creationId xmlns:a16="http://schemas.microsoft.com/office/drawing/2014/main" id="{289AF380-931F-4E74-A3A9-7CA8B2FB531E}"/>
              </a:ext>
            </a:extLst>
          </p:cNvPr>
          <p:cNvSpPr>
            <a:spLocks noGrp="1"/>
          </p:cNvSpPr>
          <p:nvPr>
            <p:ph type="dt" sz="half" idx="10"/>
          </p:nvPr>
        </p:nvSpPr>
        <p:spPr/>
        <p:txBody>
          <a:bodyPr/>
          <a:lstStyle>
            <a:lvl1pPr>
              <a:defRPr/>
            </a:lvl1pPr>
          </a:lstStyle>
          <a:p>
            <a:pPr>
              <a:defRPr/>
            </a:pPr>
            <a:fld id="{5FA8EE15-FD60-47F7-A7A5-517E2500444F}" type="datetimeFigureOut">
              <a:rPr lang="ko-KR" altLang="en-US"/>
              <a:pPr>
                <a:defRPr/>
              </a:pPr>
              <a:t>2021-11-13</a:t>
            </a:fld>
            <a:endParaRPr lang="ko-KR" altLang="en-US"/>
          </a:p>
        </p:txBody>
      </p:sp>
      <p:sp>
        <p:nvSpPr>
          <p:cNvPr id="6" name="바닥글 개체 틀 4">
            <a:extLst>
              <a:ext uri="{FF2B5EF4-FFF2-40B4-BE49-F238E27FC236}">
                <a16:creationId xmlns:a16="http://schemas.microsoft.com/office/drawing/2014/main" id="{C922B93B-03B9-4B72-AEE4-8C6B6E1AC464}"/>
              </a:ext>
            </a:extLst>
          </p:cNvPr>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a:extLst>
              <a:ext uri="{FF2B5EF4-FFF2-40B4-BE49-F238E27FC236}">
                <a16:creationId xmlns:a16="http://schemas.microsoft.com/office/drawing/2014/main" id="{2DC8AA8E-9DB1-4B91-9941-2A7FBAA3F527}"/>
              </a:ext>
            </a:extLst>
          </p:cNvPr>
          <p:cNvSpPr>
            <a:spLocks noGrp="1"/>
          </p:cNvSpPr>
          <p:nvPr>
            <p:ph type="sldNum" sz="quarter" idx="12"/>
          </p:nvPr>
        </p:nvSpPr>
        <p:spPr/>
        <p:txBody>
          <a:bodyPr/>
          <a:lstStyle>
            <a:lvl1pPr>
              <a:defRPr/>
            </a:lvl1pPr>
          </a:lstStyle>
          <a:p>
            <a:pPr>
              <a:defRPr/>
            </a:pPr>
            <a:fld id="{D223D1DB-B200-4F12-8147-4AE356654D92}" type="slidenum">
              <a:rPr lang="ko-KR" altLang="en-US"/>
              <a:pPr>
                <a:defRPr/>
              </a:pPr>
              <a:t>‹#›</a:t>
            </a:fld>
            <a:endParaRPr lang="ko-KR" altLang="en-US"/>
          </a:p>
        </p:txBody>
      </p:sp>
    </p:spTree>
    <p:extLst>
      <p:ext uri="{BB962C8B-B14F-4D97-AF65-F5344CB8AC3E}">
        <p14:creationId xmlns:p14="http://schemas.microsoft.com/office/powerpoint/2010/main" val="657922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3">
            <a:extLst>
              <a:ext uri="{FF2B5EF4-FFF2-40B4-BE49-F238E27FC236}">
                <a16:creationId xmlns:a16="http://schemas.microsoft.com/office/drawing/2014/main" id="{EE188411-5DF3-40BF-B320-5B9C958ADB95}"/>
              </a:ext>
            </a:extLst>
          </p:cNvPr>
          <p:cNvSpPr>
            <a:spLocks noGrp="1"/>
          </p:cNvSpPr>
          <p:nvPr>
            <p:ph type="dt" sz="half" idx="10"/>
          </p:nvPr>
        </p:nvSpPr>
        <p:spPr/>
        <p:txBody>
          <a:bodyPr/>
          <a:lstStyle>
            <a:lvl1pPr>
              <a:defRPr/>
            </a:lvl1pPr>
          </a:lstStyle>
          <a:p>
            <a:pPr>
              <a:defRPr/>
            </a:pPr>
            <a:fld id="{AC0ADBC0-1D39-4F9A-8678-766E47BDFC06}" type="datetimeFigureOut">
              <a:rPr lang="ko-KR" altLang="en-US"/>
              <a:pPr>
                <a:defRPr/>
              </a:pPr>
              <a:t>2021-11-13</a:t>
            </a:fld>
            <a:endParaRPr lang="ko-KR" altLang="en-US"/>
          </a:p>
        </p:txBody>
      </p:sp>
      <p:sp>
        <p:nvSpPr>
          <p:cNvPr id="6" name="바닥글 개체 틀 4">
            <a:extLst>
              <a:ext uri="{FF2B5EF4-FFF2-40B4-BE49-F238E27FC236}">
                <a16:creationId xmlns:a16="http://schemas.microsoft.com/office/drawing/2014/main" id="{43192AE4-1422-40F5-800D-F34550DA55CE}"/>
              </a:ext>
            </a:extLst>
          </p:cNvPr>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a:extLst>
              <a:ext uri="{FF2B5EF4-FFF2-40B4-BE49-F238E27FC236}">
                <a16:creationId xmlns:a16="http://schemas.microsoft.com/office/drawing/2014/main" id="{E0928B8F-4E4B-4243-ABD5-9E83C39BD1B3}"/>
              </a:ext>
            </a:extLst>
          </p:cNvPr>
          <p:cNvSpPr>
            <a:spLocks noGrp="1"/>
          </p:cNvSpPr>
          <p:nvPr>
            <p:ph type="sldNum" sz="quarter" idx="12"/>
          </p:nvPr>
        </p:nvSpPr>
        <p:spPr/>
        <p:txBody>
          <a:bodyPr/>
          <a:lstStyle>
            <a:lvl1pPr>
              <a:defRPr/>
            </a:lvl1pPr>
          </a:lstStyle>
          <a:p>
            <a:pPr>
              <a:defRPr/>
            </a:pPr>
            <a:fld id="{9B342ABA-99BF-4788-B6CC-31BF84E035A0}" type="slidenum">
              <a:rPr lang="ko-KR" altLang="en-US"/>
              <a:pPr>
                <a:defRPr/>
              </a:pPr>
              <a:t>‹#›</a:t>
            </a:fld>
            <a:endParaRPr lang="ko-KR" altLang="en-US"/>
          </a:p>
        </p:txBody>
      </p:sp>
    </p:spTree>
    <p:extLst>
      <p:ext uri="{BB962C8B-B14F-4D97-AF65-F5344CB8AC3E}">
        <p14:creationId xmlns:p14="http://schemas.microsoft.com/office/powerpoint/2010/main" val="37941882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882AE0EC-9C71-4B0F-902F-44E2338E9701}"/>
              </a:ext>
            </a:extLst>
          </p:cNvPr>
          <p:cNvSpPr>
            <a:spLocks noGrp="1"/>
          </p:cNvSpPr>
          <p:nvPr>
            <p:ph type="dt" sz="half" idx="10"/>
          </p:nvPr>
        </p:nvSpPr>
        <p:spPr/>
        <p:txBody>
          <a:bodyPr/>
          <a:lstStyle>
            <a:lvl1pPr>
              <a:defRPr/>
            </a:lvl1pPr>
          </a:lstStyle>
          <a:p>
            <a:pPr>
              <a:defRPr/>
            </a:pPr>
            <a:fld id="{C0B4E42C-ED77-4C9F-A540-DFBDF73C7C64}" type="datetimeFigureOut">
              <a:rPr lang="ko-KR" altLang="en-US"/>
              <a:pPr>
                <a:defRPr/>
              </a:pPr>
              <a:t>2021-11-13</a:t>
            </a:fld>
            <a:endParaRPr lang="ko-KR" altLang="en-US"/>
          </a:p>
        </p:txBody>
      </p:sp>
      <p:sp>
        <p:nvSpPr>
          <p:cNvPr id="5" name="바닥글 개체 틀 4">
            <a:extLst>
              <a:ext uri="{FF2B5EF4-FFF2-40B4-BE49-F238E27FC236}">
                <a16:creationId xmlns:a16="http://schemas.microsoft.com/office/drawing/2014/main" id="{B519E26A-8F6D-4A1A-BD06-E67B2E7D619A}"/>
              </a:ext>
            </a:extLst>
          </p:cNvPr>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a:extLst>
              <a:ext uri="{FF2B5EF4-FFF2-40B4-BE49-F238E27FC236}">
                <a16:creationId xmlns:a16="http://schemas.microsoft.com/office/drawing/2014/main" id="{FDB4EE2C-1CB7-4C30-827D-9E2F16C28BF7}"/>
              </a:ext>
            </a:extLst>
          </p:cNvPr>
          <p:cNvSpPr>
            <a:spLocks noGrp="1"/>
          </p:cNvSpPr>
          <p:nvPr>
            <p:ph type="sldNum" sz="quarter" idx="12"/>
          </p:nvPr>
        </p:nvSpPr>
        <p:spPr/>
        <p:txBody>
          <a:bodyPr/>
          <a:lstStyle>
            <a:lvl1pPr>
              <a:defRPr/>
            </a:lvl1pPr>
          </a:lstStyle>
          <a:p>
            <a:pPr>
              <a:defRPr/>
            </a:pPr>
            <a:fld id="{1247D9D1-7C5A-4240-9760-76EAE46A4838}" type="slidenum">
              <a:rPr lang="ko-KR" altLang="en-US"/>
              <a:pPr>
                <a:defRPr/>
              </a:pPr>
              <a:t>‹#›</a:t>
            </a:fld>
            <a:endParaRPr lang="ko-KR" altLang="en-US"/>
          </a:p>
        </p:txBody>
      </p:sp>
    </p:spTree>
    <p:extLst>
      <p:ext uri="{BB962C8B-B14F-4D97-AF65-F5344CB8AC3E}">
        <p14:creationId xmlns:p14="http://schemas.microsoft.com/office/powerpoint/2010/main" val="35659584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39"/>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39"/>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34148AF0-F655-4FFD-8496-F367B57AD787}"/>
              </a:ext>
            </a:extLst>
          </p:cNvPr>
          <p:cNvSpPr>
            <a:spLocks noGrp="1"/>
          </p:cNvSpPr>
          <p:nvPr>
            <p:ph type="dt" sz="half" idx="10"/>
          </p:nvPr>
        </p:nvSpPr>
        <p:spPr/>
        <p:txBody>
          <a:bodyPr/>
          <a:lstStyle>
            <a:lvl1pPr>
              <a:defRPr/>
            </a:lvl1pPr>
          </a:lstStyle>
          <a:p>
            <a:pPr>
              <a:defRPr/>
            </a:pPr>
            <a:fld id="{404FFD6B-3E80-4DC8-B8CA-F33B1527EAF3}" type="datetimeFigureOut">
              <a:rPr lang="ko-KR" altLang="en-US"/>
              <a:pPr>
                <a:defRPr/>
              </a:pPr>
              <a:t>2021-11-13</a:t>
            </a:fld>
            <a:endParaRPr lang="ko-KR" altLang="en-US"/>
          </a:p>
        </p:txBody>
      </p:sp>
      <p:sp>
        <p:nvSpPr>
          <p:cNvPr id="5" name="바닥글 개체 틀 4">
            <a:extLst>
              <a:ext uri="{FF2B5EF4-FFF2-40B4-BE49-F238E27FC236}">
                <a16:creationId xmlns:a16="http://schemas.microsoft.com/office/drawing/2014/main" id="{F2E21EE3-144E-43E8-9250-1EB33BD85534}"/>
              </a:ext>
            </a:extLst>
          </p:cNvPr>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a:extLst>
              <a:ext uri="{FF2B5EF4-FFF2-40B4-BE49-F238E27FC236}">
                <a16:creationId xmlns:a16="http://schemas.microsoft.com/office/drawing/2014/main" id="{F1FB1FA8-E40A-494D-8A80-6B470272FAC9}"/>
              </a:ext>
            </a:extLst>
          </p:cNvPr>
          <p:cNvSpPr>
            <a:spLocks noGrp="1"/>
          </p:cNvSpPr>
          <p:nvPr>
            <p:ph type="sldNum" sz="quarter" idx="12"/>
          </p:nvPr>
        </p:nvSpPr>
        <p:spPr/>
        <p:txBody>
          <a:bodyPr/>
          <a:lstStyle>
            <a:lvl1pPr>
              <a:defRPr/>
            </a:lvl1pPr>
          </a:lstStyle>
          <a:p>
            <a:pPr>
              <a:defRPr/>
            </a:pPr>
            <a:fld id="{315103B5-9B36-4D32-9E72-CCA17188A82E}" type="slidenum">
              <a:rPr lang="ko-KR" altLang="en-US"/>
              <a:pPr>
                <a:defRPr/>
              </a:pPr>
              <a:t>‹#›</a:t>
            </a:fld>
            <a:endParaRPr lang="ko-KR" altLang="en-US"/>
          </a:p>
        </p:txBody>
      </p:sp>
    </p:spTree>
    <p:extLst>
      <p:ext uri="{BB962C8B-B14F-4D97-AF65-F5344CB8AC3E}">
        <p14:creationId xmlns:p14="http://schemas.microsoft.com/office/powerpoint/2010/main" val="26957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DC45-690D-4807-A69E-2111CEF17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06B64D-B84F-47E8-84DB-2E5F45B84D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4B1D37-ACDB-4BDC-B6CD-FDB8CDE03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D56684-F4A5-4A74-B11B-30379AD1B769}"/>
              </a:ext>
            </a:extLst>
          </p:cNvPr>
          <p:cNvSpPr>
            <a:spLocks noGrp="1"/>
          </p:cNvSpPr>
          <p:nvPr>
            <p:ph type="dt" sz="half" idx="10"/>
          </p:nvPr>
        </p:nvSpPr>
        <p:spPr/>
        <p:txBody>
          <a:bodyPr/>
          <a:lstStyle/>
          <a:p>
            <a:fld id="{59646473-486A-4588-9494-04720CFA1824}" type="datetimeFigureOut">
              <a:rPr lang="en-US" smtClean="0"/>
              <a:t>13/11/2021</a:t>
            </a:fld>
            <a:endParaRPr lang="en-US"/>
          </a:p>
        </p:txBody>
      </p:sp>
      <p:sp>
        <p:nvSpPr>
          <p:cNvPr id="6" name="Footer Placeholder 5">
            <a:extLst>
              <a:ext uri="{FF2B5EF4-FFF2-40B4-BE49-F238E27FC236}">
                <a16:creationId xmlns:a16="http://schemas.microsoft.com/office/drawing/2014/main" id="{C0882CF5-3044-47AA-9BE9-8069E007C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2D37F-2AC3-4153-8DF1-CD7C4BCFDC19}"/>
              </a:ext>
            </a:extLst>
          </p:cNvPr>
          <p:cNvSpPr>
            <a:spLocks noGrp="1"/>
          </p:cNvSpPr>
          <p:nvPr>
            <p:ph type="sldNum" sz="quarter" idx="12"/>
          </p:nvPr>
        </p:nvSpPr>
        <p:spPr/>
        <p:txBody>
          <a:bodyPr/>
          <a:lstStyle/>
          <a:p>
            <a:fld id="{EAD13FD5-CD8D-4110-B250-847FE136F9FD}" type="slidenum">
              <a:rPr lang="en-US" smtClean="0"/>
              <a:t>‹#›</a:t>
            </a:fld>
            <a:endParaRPr lang="en-US"/>
          </a:p>
        </p:txBody>
      </p:sp>
    </p:spTree>
    <p:extLst>
      <p:ext uri="{BB962C8B-B14F-4D97-AF65-F5344CB8AC3E}">
        <p14:creationId xmlns:p14="http://schemas.microsoft.com/office/powerpoint/2010/main" val="31188036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9BFA8F-CEB4-4594-BBED-E7A4B894FFBD}" type="datetimeFigureOut">
              <a:rPr lang="en-PH" smtClean="0"/>
              <a:t>13/11/2021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4A5EFF2-888B-4B69-8658-373248A610ED}" type="slidenum">
              <a:rPr lang="en-PH" smtClean="0"/>
              <a:t>‹#›</a:t>
            </a:fld>
            <a:endParaRPr lang="en-PH"/>
          </a:p>
        </p:txBody>
      </p:sp>
    </p:spTree>
    <p:extLst>
      <p:ext uri="{BB962C8B-B14F-4D97-AF65-F5344CB8AC3E}">
        <p14:creationId xmlns:p14="http://schemas.microsoft.com/office/powerpoint/2010/main" val="30097580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BFA8F-CEB4-4594-BBED-E7A4B894FFBD}" type="datetimeFigureOut">
              <a:rPr lang="en-PH" smtClean="0"/>
              <a:t>13/11/2021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4A5EFF2-888B-4B69-8658-373248A610ED}" type="slidenum">
              <a:rPr lang="en-PH" smtClean="0"/>
              <a:t>‹#›</a:t>
            </a:fld>
            <a:endParaRPr lang="en-PH"/>
          </a:p>
        </p:txBody>
      </p:sp>
    </p:spTree>
    <p:extLst>
      <p:ext uri="{BB962C8B-B14F-4D97-AF65-F5344CB8AC3E}">
        <p14:creationId xmlns:p14="http://schemas.microsoft.com/office/powerpoint/2010/main" val="17252826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9BFA8F-CEB4-4594-BBED-E7A4B894FFBD}" type="datetimeFigureOut">
              <a:rPr lang="en-PH" smtClean="0"/>
              <a:t>13/11/2021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4A5EFF2-888B-4B69-8658-373248A610ED}" type="slidenum">
              <a:rPr lang="en-PH" smtClean="0"/>
              <a:t>‹#›</a:t>
            </a:fld>
            <a:endParaRPr lang="en-PH"/>
          </a:p>
        </p:txBody>
      </p:sp>
    </p:spTree>
    <p:extLst>
      <p:ext uri="{BB962C8B-B14F-4D97-AF65-F5344CB8AC3E}">
        <p14:creationId xmlns:p14="http://schemas.microsoft.com/office/powerpoint/2010/main" val="23984611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9BFA8F-CEB4-4594-BBED-E7A4B894FFBD}" type="datetimeFigureOut">
              <a:rPr lang="en-PH" smtClean="0"/>
              <a:t>13/11/2021</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44A5EFF2-888B-4B69-8658-373248A610ED}" type="slidenum">
              <a:rPr lang="en-PH" smtClean="0"/>
              <a:t>‹#›</a:t>
            </a:fld>
            <a:endParaRPr lang="en-PH"/>
          </a:p>
        </p:txBody>
      </p:sp>
    </p:spTree>
    <p:extLst>
      <p:ext uri="{BB962C8B-B14F-4D97-AF65-F5344CB8AC3E}">
        <p14:creationId xmlns:p14="http://schemas.microsoft.com/office/powerpoint/2010/main" val="34407723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9BFA8F-CEB4-4594-BBED-E7A4B894FFBD}" type="datetimeFigureOut">
              <a:rPr lang="en-PH" smtClean="0"/>
              <a:t>13/11/2021</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44A5EFF2-888B-4B69-8658-373248A610ED}" type="slidenum">
              <a:rPr lang="en-PH" smtClean="0"/>
              <a:t>‹#›</a:t>
            </a:fld>
            <a:endParaRPr lang="en-PH"/>
          </a:p>
        </p:txBody>
      </p:sp>
    </p:spTree>
    <p:extLst>
      <p:ext uri="{BB962C8B-B14F-4D97-AF65-F5344CB8AC3E}">
        <p14:creationId xmlns:p14="http://schemas.microsoft.com/office/powerpoint/2010/main" val="7677836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9BFA8F-CEB4-4594-BBED-E7A4B894FFBD}" type="datetimeFigureOut">
              <a:rPr lang="en-PH" smtClean="0"/>
              <a:t>13/11/2021</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44A5EFF2-888B-4B69-8658-373248A610ED}" type="slidenum">
              <a:rPr lang="en-PH" smtClean="0"/>
              <a:t>‹#›</a:t>
            </a:fld>
            <a:endParaRPr lang="en-PH"/>
          </a:p>
        </p:txBody>
      </p:sp>
    </p:spTree>
    <p:extLst>
      <p:ext uri="{BB962C8B-B14F-4D97-AF65-F5344CB8AC3E}">
        <p14:creationId xmlns:p14="http://schemas.microsoft.com/office/powerpoint/2010/main" val="22859035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BFA8F-CEB4-4594-BBED-E7A4B894FFBD}" type="datetimeFigureOut">
              <a:rPr lang="en-PH" smtClean="0"/>
              <a:t>13/11/2021</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44A5EFF2-888B-4B69-8658-373248A610ED}" type="slidenum">
              <a:rPr lang="en-PH" smtClean="0"/>
              <a:t>‹#›</a:t>
            </a:fld>
            <a:endParaRPr lang="en-PH"/>
          </a:p>
        </p:txBody>
      </p:sp>
    </p:spTree>
    <p:extLst>
      <p:ext uri="{BB962C8B-B14F-4D97-AF65-F5344CB8AC3E}">
        <p14:creationId xmlns:p14="http://schemas.microsoft.com/office/powerpoint/2010/main" val="15472773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9BFA8F-CEB4-4594-BBED-E7A4B894FFBD}" type="datetimeFigureOut">
              <a:rPr lang="en-PH" smtClean="0"/>
              <a:t>13/11/2021</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44A5EFF2-888B-4B69-8658-373248A610ED}" type="slidenum">
              <a:rPr lang="en-PH" smtClean="0"/>
              <a:t>‹#›</a:t>
            </a:fld>
            <a:endParaRPr lang="en-PH"/>
          </a:p>
        </p:txBody>
      </p:sp>
    </p:spTree>
    <p:extLst>
      <p:ext uri="{BB962C8B-B14F-4D97-AF65-F5344CB8AC3E}">
        <p14:creationId xmlns:p14="http://schemas.microsoft.com/office/powerpoint/2010/main" val="8816719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9BFA8F-CEB4-4594-BBED-E7A4B894FFBD}" type="datetimeFigureOut">
              <a:rPr lang="en-PH" smtClean="0"/>
              <a:t>13/11/2021</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44A5EFF2-888B-4B69-8658-373248A610ED}" type="slidenum">
              <a:rPr lang="en-PH" smtClean="0"/>
              <a:t>‹#›</a:t>
            </a:fld>
            <a:endParaRPr lang="en-PH"/>
          </a:p>
        </p:txBody>
      </p:sp>
    </p:spTree>
    <p:extLst>
      <p:ext uri="{BB962C8B-B14F-4D97-AF65-F5344CB8AC3E}">
        <p14:creationId xmlns:p14="http://schemas.microsoft.com/office/powerpoint/2010/main" val="17318757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BFA8F-CEB4-4594-BBED-E7A4B894FFBD}" type="datetimeFigureOut">
              <a:rPr lang="en-PH" smtClean="0"/>
              <a:t>13/11/2021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4A5EFF2-888B-4B69-8658-373248A610ED}" type="slidenum">
              <a:rPr lang="en-PH" smtClean="0"/>
              <a:t>‹#›</a:t>
            </a:fld>
            <a:endParaRPr lang="en-PH"/>
          </a:p>
        </p:txBody>
      </p:sp>
    </p:spTree>
    <p:extLst>
      <p:ext uri="{BB962C8B-B14F-4D97-AF65-F5344CB8AC3E}">
        <p14:creationId xmlns:p14="http://schemas.microsoft.com/office/powerpoint/2010/main" val="374181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955E4-6415-4A2D-85AA-A92C0E9C5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655316-CA74-4CF3-A3EF-090669D90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A0B7A1-2764-4B77-B5D4-194ADC398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FC26CD-F431-4205-8192-89FCD76D88C1}"/>
              </a:ext>
            </a:extLst>
          </p:cNvPr>
          <p:cNvSpPr>
            <a:spLocks noGrp="1"/>
          </p:cNvSpPr>
          <p:nvPr>
            <p:ph type="dt" sz="half" idx="10"/>
          </p:nvPr>
        </p:nvSpPr>
        <p:spPr/>
        <p:txBody>
          <a:bodyPr/>
          <a:lstStyle/>
          <a:p>
            <a:fld id="{59646473-486A-4588-9494-04720CFA1824}" type="datetimeFigureOut">
              <a:rPr lang="en-US" smtClean="0"/>
              <a:t>13/11/2021</a:t>
            </a:fld>
            <a:endParaRPr lang="en-US"/>
          </a:p>
        </p:txBody>
      </p:sp>
      <p:sp>
        <p:nvSpPr>
          <p:cNvPr id="6" name="Footer Placeholder 5">
            <a:extLst>
              <a:ext uri="{FF2B5EF4-FFF2-40B4-BE49-F238E27FC236}">
                <a16:creationId xmlns:a16="http://schemas.microsoft.com/office/drawing/2014/main" id="{4FC14954-E606-4168-8B2A-0A94CAAD69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2A80D3-AA13-4244-B6E5-DF1CAE96CBB4}"/>
              </a:ext>
            </a:extLst>
          </p:cNvPr>
          <p:cNvSpPr>
            <a:spLocks noGrp="1"/>
          </p:cNvSpPr>
          <p:nvPr>
            <p:ph type="sldNum" sz="quarter" idx="12"/>
          </p:nvPr>
        </p:nvSpPr>
        <p:spPr/>
        <p:txBody>
          <a:bodyPr/>
          <a:lstStyle/>
          <a:p>
            <a:fld id="{EAD13FD5-CD8D-4110-B250-847FE136F9FD}" type="slidenum">
              <a:rPr lang="en-US" smtClean="0"/>
              <a:t>‹#›</a:t>
            </a:fld>
            <a:endParaRPr lang="en-US"/>
          </a:p>
        </p:txBody>
      </p:sp>
    </p:spTree>
    <p:extLst>
      <p:ext uri="{BB962C8B-B14F-4D97-AF65-F5344CB8AC3E}">
        <p14:creationId xmlns:p14="http://schemas.microsoft.com/office/powerpoint/2010/main" val="2034826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BFA8F-CEB4-4594-BBED-E7A4B894FFBD}" type="datetimeFigureOut">
              <a:rPr lang="en-PH" smtClean="0"/>
              <a:t>13/11/2021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4A5EFF2-888B-4B69-8658-373248A610ED}" type="slidenum">
              <a:rPr lang="en-PH" smtClean="0"/>
              <a:t>‹#›</a:t>
            </a:fld>
            <a:endParaRPr lang="en-PH"/>
          </a:p>
        </p:txBody>
      </p:sp>
    </p:spTree>
    <p:extLst>
      <p:ext uri="{BB962C8B-B14F-4D97-AF65-F5344CB8AC3E}">
        <p14:creationId xmlns:p14="http://schemas.microsoft.com/office/powerpoint/2010/main" val="18291032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D93B072-0923-4C8E-A853-F5F32F5DA143}"/>
              </a:ext>
            </a:extLst>
          </p:cNvPr>
          <p:cNvSpPr>
            <a:spLocks noGrp="1"/>
          </p:cNvSpPr>
          <p:nvPr>
            <p:ph type="dt" sz="half" idx="10"/>
          </p:nvPr>
        </p:nvSpPr>
        <p:spPr/>
        <p:txBody>
          <a:bodyPr/>
          <a:lstStyle>
            <a:lvl1pPr eaLnBrk="0" fontAlgn="base" hangingPunct="0">
              <a:spcBef>
                <a:spcPct val="0"/>
              </a:spcBef>
              <a:spcAft>
                <a:spcPct val="0"/>
              </a:spcAft>
              <a:defRPr>
                <a:latin typeface="Arial" charset="0"/>
                <a:ea typeface="MS PGothic" charset="-128"/>
              </a:defRPr>
            </a:lvl1pPr>
          </a:lstStyle>
          <a:p>
            <a:pPr>
              <a:defRPr/>
            </a:pPr>
            <a:fld id="{8F5FDF06-425F-4817-98FB-BAA7239FD4F0}" type="datetimeFigureOut">
              <a:rPr lang="en-US"/>
              <a:pPr>
                <a:defRPr/>
              </a:pPr>
              <a:t>13/11/2021</a:t>
            </a:fld>
            <a:endParaRPr lang="en-US"/>
          </a:p>
        </p:txBody>
      </p:sp>
      <p:sp>
        <p:nvSpPr>
          <p:cNvPr id="5" name="Footer Placeholder 4">
            <a:extLst>
              <a:ext uri="{FF2B5EF4-FFF2-40B4-BE49-F238E27FC236}">
                <a16:creationId xmlns:a16="http://schemas.microsoft.com/office/drawing/2014/main" id="{4F14D41D-EBCB-42A9-BB93-C95B8EB8FB62}"/>
              </a:ext>
            </a:extLst>
          </p:cNvPr>
          <p:cNvSpPr>
            <a:spLocks noGrp="1"/>
          </p:cNvSpPr>
          <p:nvPr>
            <p:ph type="ftr" sz="quarter" idx="11"/>
          </p:nvPr>
        </p:nvSpPr>
        <p:spPr/>
        <p:txBody>
          <a:bodyPr/>
          <a:lstStyle>
            <a:lvl1pPr eaLnBrk="0" fontAlgn="base" hangingPunct="0">
              <a:spcBef>
                <a:spcPct val="0"/>
              </a:spcBef>
              <a:spcAft>
                <a:spcPct val="0"/>
              </a:spcAft>
              <a:defRPr>
                <a:latin typeface="Arial" charset="0"/>
                <a:ea typeface="MS PGothic" charset="-128"/>
              </a:defRPr>
            </a:lvl1pPr>
          </a:lstStyle>
          <a:p>
            <a:pPr>
              <a:defRPr/>
            </a:pPr>
            <a:endParaRPr lang="en-US"/>
          </a:p>
        </p:txBody>
      </p:sp>
      <p:sp>
        <p:nvSpPr>
          <p:cNvPr id="6" name="Slide Number Placeholder 5">
            <a:extLst>
              <a:ext uri="{FF2B5EF4-FFF2-40B4-BE49-F238E27FC236}">
                <a16:creationId xmlns:a16="http://schemas.microsoft.com/office/drawing/2014/main" id="{7A2B767B-D91B-48CC-A284-BAAB1C69B07C}"/>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8EBD785A-7FB5-4A9C-836B-74204CA144A9}" type="slidenum">
              <a:rPr lang="en-US" altLang="en-US"/>
              <a:pPr>
                <a:defRPr/>
              </a:pPr>
              <a:t>‹#›</a:t>
            </a:fld>
            <a:endParaRPr lang="en-US" altLang="en-US"/>
          </a:p>
        </p:txBody>
      </p:sp>
    </p:spTree>
    <p:extLst>
      <p:ext uri="{BB962C8B-B14F-4D97-AF65-F5344CB8AC3E}">
        <p14:creationId xmlns:p14="http://schemas.microsoft.com/office/powerpoint/2010/main" val="28123382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7B9EEF-247B-4A9D-953C-E4F34A58406A}"/>
              </a:ext>
            </a:extLst>
          </p:cNvPr>
          <p:cNvSpPr>
            <a:spLocks noGrp="1"/>
          </p:cNvSpPr>
          <p:nvPr>
            <p:ph type="dt" sz="half" idx="10"/>
          </p:nvPr>
        </p:nvSpPr>
        <p:spPr/>
        <p:txBody>
          <a:bodyPr/>
          <a:lstStyle>
            <a:lvl1pPr eaLnBrk="0" fontAlgn="base" hangingPunct="0">
              <a:spcBef>
                <a:spcPct val="0"/>
              </a:spcBef>
              <a:spcAft>
                <a:spcPct val="0"/>
              </a:spcAft>
              <a:defRPr>
                <a:latin typeface="Arial" charset="0"/>
                <a:ea typeface="MS PGothic" charset="-128"/>
              </a:defRPr>
            </a:lvl1pPr>
          </a:lstStyle>
          <a:p>
            <a:pPr>
              <a:defRPr/>
            </a:pPr>
            <a:fld id="{2C891DC1-C1A9-444C-9A2D-0D7461D71C54}" type="datetimeFigureOut">
              <a:rPr lang="en-US"/>
              <a:pPr>
                <a:defRPr/>
              </a:pPr>
              <a:t>13/11/2021</a:t>
            </a:fld>
            <a:endParaRPr lang="en-US"/>
          </a:p>
        </p:txBody>
      </p:sp>
      <p:sp>
        <p:nvSpPr>
          <p:cNvPr id="5" name="Footer Placeholder 4">
            <a:extLst>
              <a:ext uri="{FF2B5EF4-FFF2-40B4-BE49-F238E27FC236}">
                <a16:creationId xmlns:a16="http://schemas.microsoft.com/office/drawing/2014/main" id="{B2444064-5659-4A04-871E-36042131A02B}"/>
              </a:ext>
            </a:extLst>
          </p:cNvPr>
          <p:cNvSpPr>
            <a:spLocks noGrp="1"/>
          </p:cNvSpPr>
          <p:nvPr>
            <p:ph type="ftr" sz="quarter" idx="11"/>
          </p:nvPr>
        </p:nvSpPr>
        <p:spPr/>
        <p:txBody>
          <a:bodyPr/>
          <a:lstStyle>
            <a:lvl1pPr eaLnBrk="0" fontAlgn="base" hangingPunct="0">
              <a:spcBef>
                <a:spcPct val="0"/>
              </a:spcBef>
              <a:spcAft>
                <a:spcPct val="0"/>
              </a:spcAft>
              <a:defRPr>
                <a:latin typeface="Arial" charset="0"/>
                <a:ea typeface="MS PGothic" charset="-128"/>
              </a:defRPr>
            </a:lvl1pPr>
          </a:lstStyle>
          <a:p>
            <a:pPr>
              <a:defRPr/>
            </a:pPr>
            <a:endParaRPr lang="en-US"/>
          </a:p>
        </p:txBody>
      </p:sp>
      <p:sp>
        <p:nvSpPr>
          <p:cNvPr id="6" name="Slide Number Placeholder 5">
            <a:extLst>
              <a:ext uri="{FF2B5EF4-FFF2-40B4-BE49-F238E27FC236}">
                <a16:creationId xmlns:a16="http://schemas.microsoft.com/office/drawing/2014/main" id="{99D36BF2-7A85-4F96-92CC-AC5ABC2911EC}"/>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0E8ADE25-A97F-44F0-AD0E-68067A2B7817}" type="slidenum">
              <a:rPr lang="en-US" altLang="en-US"/>
              <a:pPr>
                <a:defRPr/>
              </a:pPr>
              <a:t>‹#›</a:t>
            </a:fld>
            <a:endParaRPr lang="en-US" altLang="en-US"/>
          </a:p>
        </p:txBody>
      </p:sp>
    </p:spTree>
    <p:extLst>
      <p:ext uri="{BB962C8B-B14F-4D97-AF65-F5344CB8AC3E}">
        <p14:creationId xmlns:p14="http://schemas.microsoft.com/office/powerpoint/2010/main" val="38699359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328AA6-717F-4C0E-B5C7-9C753A9F0B90}"/>
              </a:ext>
            </a:extLst>
          </p:cNvPr>
          <p:cNvSpPr>
            <a:spLocks noGrp="1"/>
          </p:cNvSpPr>
          <p:nvPr>
            <p:ph type="dt" sz="half" idx="10"/>
          </p:nvPr>
        </p:nvSpPr>
        <p:spPr/>
        <p:txBody>
          <a:bodyPr/>
          <a:lstStyle>
            <a:lvl1pPr eaLnBrk="0" fontAlgn="base" hangingPunct="0">
              <a:spcBef>
                <a:spcPct val="0"/>
              </a:spcBef>
              <a:spcAft>
                <a:spcPct val="0"/>
              </a:spcAft>
              <a:defRPr>
                <a:latin typeface="Arial" charset="0"/>
                <a:ea typeface="MS PGothic" charset="-128"/>
              </a:defRPr>
            </a:lvl1pPr>
          </a:lstStyle>
          <a:p>
            <a:pPr>
              <a:defRPr/>
            </a:pPr>
            <a:fld id="{1E98D367-507A-4A66-A840-03D3F7FAFA4F}" type="datetimeFigureOut">
              <a:rPr lang="en-US"/>
              <a:pPr>
                <a:defRPr/>
              </a:pPr>
              <a:t>13/11/2021</a:t>
            </a:fld>
            <a:endParaRPr lang="en-US"/>
          </a:p>
        </p:txBody>
      </p:sp>
      <p:sp>
        <p:nvSpPr>
          <p:cNvPr id="5" name="Footer Placeholder 4">
            <a:extLst>
              <a:ext uri="{FF2B5EF4-FFF2-40B4-BE49-F238E27FC236}">
                <a16:creationId xmlns:a16="http://schemas.microsoft.com/office/drawing/2014/main" id="{6075D6F0-13E5-4D83-900E-4D72C7F235FF}"/>
              </a:ext>
            </a:extLst>
          </p:cNvPr>
          <p:cNvSpPr>
            <a:spLocks noGrp="1"/>
          </p:cNvSpPr>
          <p:nvPr>
            <p:ph type="ftr" sz="quarter" idx="11"/>
          </p:nvPr>
        </p:nvSpPr>
        <p:spPr/>
        <p:txBody>
          <a:bodyPr/>
          <a:lstStyle>
            <a:lvl1pPr eaLnBrk="0" fontAlgn="base" hangingPunct="0">
              <a:spcBef>
                <a:spcPct val="0"/>
              </a:spcBef>
              <a:spcAft>
                <a:spcPct val="0"/>
              </a:spcAft>
              <a:defRPr>
                <a:latin typeface="Arial" charset="0"/>
                <a:ea typeface="MS PGothic" charset="-128"/>
              </a:defRPr>
            </a:lvl1pPr>
          </a:lstStyle>
          <a:p>
            <a:pPr>
              <a:defRPr/>
            </a:pPr>
            <a:endParaRPr lang="en-US"/>
          </a:p>
        </p:txBody>
      </p:sp>
      <p:sp>
        <p:nvSpPr>
          <p:cNvPr id="6" name="Slide Number Placeholder 5">
            <a:extLst>
              <a:ext uri="{FF2B5EF4-FFF2-40B4-BE49-F238E27FC236}">
                <a16:creationId xmlns:a16="http://schemas.microsoft.com/office/drawing/2014/main" id="{A24B88A4-8773-4FBD-BABD-52FE3A9A6E7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3D52EC6-B86C-4A5A-8469-ED9B1C7F677C}" type="slidenum">
              <a:rPr lang="en-US" altLang="en-US"/>
              <a:pPr>
                <a:defRPr/>
              </a:pPr>
              <a:t>‹#›</a:t>
            </a:fld>
            <a:endParaRPr lang="en-US" altLang="en-US"/>
          </a:p>
        </p:txBody>
      </p:sp>
    </p:spTree>
    <p:extLst>
      <p:ext uri="{BB962C8B-B14F-4D97-AF65-F5344CB8AC3E}">
        <p14:creationId xmlns:p14="http://schemas.microsoft.com/office/powerpoint/2010/main" val="12103679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76FEDB-E4B4-48D4-A1D5-A206E835F0B9}"/>
              </a:ext>
            </a:extLst>
          </p:cNvPr>
          <p:cNvSpPr>
            <a:spLocks noGrp="1"/>
          </p:cNvSpPr>
          <p:nvPr>
            <p:ph type="dt" sz="half" idx="10"/>
          </p:nvPr>
        </p:nvSpPr>
        <p:spPr/>
        <p:txBody>
          <a:bodyPr/>
          <a:lstStyle>
            <a:lvl1pPr eaLnBrk="0" fontAlgn="base" hangingPunct="0">
              <a:spcBef>
                <a:spcPct val="0"/>
              </a:spcBef>
              <a:spcAft>
                <a:spcPct val="0"/>
              </a:spcAft>
              <a:defRPr>
                <a:latin typeface="Arial" charset="0"/>
                <a:ea typeface="MS PGothic" charset="-128"/>
              </a:defRPr>
            </a:lvl1pPr>
          </a:lstStyle>
          <a:p>
            <a:pPr>
              <a:defRPr/>
            </a:pPr>
            <a:fld id="{6A4EC2E6-8BBF-43C1-82E6-0B94ED9F9992}" type="datetimeFigureOut">
              <a:rPr lang="en-US"/>
              <a:pPr>
                <a:defRPr/>
              </a:pPr>
              <a:t>13/11/2021</a:t>
            </a:fld>
            <a:endParaRPr lang="en-US"/>
          </a:p>
        </p:txBody>
      </p:sp>
      <p:sp>
        <p:nvSpPr>
          <p:cNvPr id="6" name="Footer Placeholder 5">
            <a:extLst>
              <a:ext uri="{FF2B5EF4-FFF2-40B4-BE49-F238E27FC236}">
                <a16:creationId xmlns:a16="http://schemas.microsoft.com/office/drawing/2014/main" id="{018282A3-CC28-455E-BF6A-2EA7EA1CA437}"/>
              </a:ext>
            </a:extLst>
          </p:cNvPr>
          <p:cNvSpPr>
            <a:spLocks noGrp="1"/>
          </p:cNvSpPr>
          <p:nvPr>
            <p:ph type="ftr" sz="quarter" idx="11"/>
          </p:nvPr>
        </p:nvSpPr>
        <p:spPr/>
        <p:txBody>
          <a:bodyPr/>
          <a:lstStyle>
            <a:lvl1pPr eaLnBrk="0" fontAlgn="base" hangingPunct="0">
              <a:spcBef>
                <a:spcPct val="0"/>
              </a:spcBef>
              <a:spcAft>
                <a:spcPct val="0"/>
              </a:spcAft>
              <a:defRPr>
                <a:latin typeface="Arial" charset="0"/>
                <a:ea typeface="MS PGothic" charset="-128"/>
              </a:defRPr>
            </a:lvl1pPr>
          </a:lstStyle>
          <a:p>
            <a:pPr>
              <a:defRPr/>
            </a:pPr>
            <a:endParaRPr lang="en-US"/>
          </a:p>
        </p:txBody>
      </p:sp>
      <p:sp>
        <p:nvSpPr>
          <p:cNvPr id="7" name="Slide Number Placeholder 6">
            <a:extLst>
              <a:ext uri="{FF2B5EF4-FFF2-40B4-BE49-F238E27FC236}">
                <a16:creationId xmlns:a16="http://schemas.microsoft.com/office/drawing/2014/main" id="{305F4454-B1CA-4D3C-B31F-62B3369E8B0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7167AD2-9919-4B72-BC7A-FED7C5D993DE}" type="slidenum">
              <a:rPr lang="en-US" altLang="en-US"/>
              <a:pPr>
                <a:defRPr/>
              </a:pPr>
              <a:t>‹#›</a:t>
            </a:fld>
            <a:endParaRPr lang="en-US" altLang="en-US"/>
          </a:p>
        </p:txBody>
      </p:sp>
    </p:spTree>
    <p:extLst>
      <p:ext uri="{BB962C8B-B14F-4D97-AF65-F5344CB8AC3E}">
        <p14:creationId xmlns:p14="http://schemas.microsoft.com/office/powerpoint/2010/main" val="41079787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83D89F-0A33-400F-B72F-D0614FF25AAC}"/>
              </a:ext>
            </a:extLst>
          </p:cNvPr>
          <p:cNvSpPr>
            <a:spLocks noGrp="1"/>
          </p:cNvSpPr>
          <p:nvPr>
            <p:ph type="dt" sz="half" idx="10"/>
          </p:nvPr>
        </p:nvSpPr>
        <p:spPr/>
        <p:txBody>
          <a:bodyPr/>
          <a:lstStyle>
            <a:lvl1pPr eaLnBrk="0" fontAlgn="base" hangingPunct="0">
              <a:spcBef>
                <a:spcPct val="0"/>
              </a:spcBef>
              <a:spcAft>
                <a:spcPct val="0"/>
              </a:spcAft>
              <a:defRPr>
                <a:latin typeface="Arial" charset="0"/>
                <a:ea typeface="MS PGothic" charset="-128"/>
              </a:defRPr>
            </a:lvl1pPr>
          </a:lstStyle>
          <a:p>
            <a:pPr>
              <a:defRPr/>
            </a:pPr>
            <a:fld id="{7AF28793-AEA1-465B-A232-1FA7753D8795}" type="datetimeFigureOut">
              <a:rPr lang="en-US"/>
              <a:pPr>
                <a:defRPr/>
              </a:pPr>
              <a:t>13/11/2021</a:t>
            </a:fld>
            <a:endParaRPr lang="en-US"/>
          </a:p>
        </p:txBody>
      </p:sp>
      <p:sp>
        <p:nvSpPr>
          <p:cNvPr id="8" name="Footer Placeholder 7">
            <a:extLst>
              <a:ext uri="{FF2B5EF4-FFF2-40B4-BE49-F238E27FC236}">
                <a16:creationId xmlns:a16="http://schemas.microsoft.com/office/drawing/2014/main" id="{9EBDF67D-2C75-4FA3-A6A0-00588573295A}"/>
              </a:ext>
            </a:extLst>
          </p:cNvPr>
          <p:cNvSpPr>
            <a:spLocks noGrp="1"/>
          </p:cNvSpPr>
          <p:nvPr>
            <p:ph type="ftr" sz="quarter" idx="11"/>
          </p:nvPr>
        </p:nvSpPr>
        <p:spPr/>
        <p:txBody>
          <a:bodyPr/>
          <a:lstStyle>
            <a:lvl1pPr eaLnBrk="0" fontAlgn="base" hangingPunct="0">
              <a:spcBef>
                <a:spcPct val="0"/>
              </a:spcBef>
              <a:spcAft>
                <a:spcPct val="0"/>
              </a:spcAft>
              <a:defRPr>
                <a:latin typeface="Arial" charset="0"/>
                <a:ea typeface="MS PGothic" charset="-128"/>
              </a:defRPr>
            </a:lvl1pPr>
          </a:lstStyle>
          <a:p>
            <a:pPr>
              <a:defRPr/>
            </a:pPr>
            <a:endParaRPr lang="en-US"/>
          </a:p>
        </p:txBody>
      </p:sp>
      <p:sp>
        <p:nvSpPr>
          <p:cNvPr id="9" name="Slide Number Placeholder 8">
            <a:extLst>
              <a:ext uri="{FF2B5EF4-FFF2-40B4-BE49-F238E27FC236}">
                <a16:creationId xmlns:a16="http://schemas.microsoft.com/office/drawing/2014/main" id="{9C8EC008-3612-4BF7-A4CD-62F7C9AF40E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87AE70BC-4087-40B3-B780-CA9584137C7D}" type="slidenum">
              <a:rPr lang="en-US" altLang="en-US"/>
              <a:pPr>
                <a:defRPr/>
              </a:pPr>
              <a:t>‹#›</a:t>
            </a:fld>
            <a:endParaRPr lang="en-US" altLang="en-US"/>
          </a:p>
        </p:txBody>
      </p:sp>
    </p:spTree>
    <p:extLst>
      <p:ext uri="{BB962C8B-B14F-4D97-AF65-F5344CB8AC3E}">
        <p14:creationId xmlns:p14="http://schemas.microsoft.com/office/powerpoint/2010/main" val="20570180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B835E1-9EEA-4E4A-BA4D-61F9B6C6A7A5}"/>
              </a:ext>
            </a:extLst>
          </p:cNvPr>
          <p:cNvSpPr>
            <a:spLocks noGrp="1"/>
          </p:cNvSpPr>
          <p:nvPr>
            <p:ph type="dt" sz="half" idx="10"/>
          </p:nvPr>
        </p:nvSpPr>
        <p:spPr/>
        <p:txBody>
          <a:bodyPr/>
          <a:lstStyle>
            <a:lvl1pPr eaLnBrk="0" fontAlgn="base" hangingPunct="0">
              <a:spcBef>
                <a:spcPct val="0"/>
              </a:spcBef>
              <a:spcAft>
                <a:spcPct val="0"/>
              </a:spcAft>
              <a:defRPr>
                <a:latin typeface="Arial" charset="0"/>
                <a:ea typeface="MS PGothic" charset="-128"/>
              </a:defRPr>
            </a:lvl1pPr>
          </a:lstStyle>
          <a:p>
            <a:pPr>
              <a:defRPr/>
            </a:pPr>
            <a:fld id="{84322226-00D0-41B7-9589-182D3C644DC9}" type="datetimeFigureOut">
              <a:rPr lang="en-US"/>
              <a:pPr>
                <a:defRPr/>
              </a:pPr>
              <a:t>13/11/2021</a:t>
            </a:fld>
            <a:endParaRPr lang="en-US"/>
          </a:p>
        </p:txBody>
      </p:sp>
      <p:sp>
        <p:nvSpPr>
          <p:cNvPr id="4" name="Footer Placeholder 3">
            <a:extLst>
              <a:ext uri="{FF2B5EF4-FFF2-40B4-BE49-F238E27FC236}">
                <a16:creationId xmlns:a16="http://schemas.microsoft.com/office/drawing/2014/main" id="{F7752F47-8F4D-4009-B352-89AFCDE1039E}"/>
              </a:ext>
            </a:extLst>
          </p:cNvPr>
          <p:cNvSpPr>
            <a:spLocks noGrp="1"/>
          </p:cNvSpPr>
          <p:nvPr>
            <p:ph type="ftr" sz="quarter" idx="11"/>
          </p:nvPr>
        </p:nvSpPr>
        <p:spPr/>
        <p:txBody>
          <a:bodyPr/>
          <a:lstStyle>
            <a:lvl1pPr eaLnBrk="0" fontAlgn="base" hangingPunct="0">
              <a:spcBef>
                <a:spcPct val="0"/>
              </a:spcBef>
              <a:spcAft>
                <a:spcPct val="0"/>
              </a:spcAft>
              <a:defRPr>
                <a:latin typeface="Arial" charset="0"/>
                <a:ea typeface="MS PGothic" charset="-128"/>
              </a:defRPr>
            </a:lvl1pPr>
          </a:lstStyle>
          <a:p>
            <a:pPr>
              <a:defRPr/>
            </a:pPr>
            <a:endParaRPr lang="en-US"/>
          </a:p>
        </p:txBody>
      </p:sp>
      <p:sp>
        <p:nvSpPr>
          <p:cNvPr id="5" name="Slide Number Placeholder 4">
            <a:extLst>
              <a:ext uri="{FF2B5EF4-FFF2-40B4-BE49-F238E27FC236}">
                <a16:creationId xmlns:a16="http://schemas.microsoft.com/office/drawing/2014/main" id="{A73AA3BC-E207-464A-9D35-B62522A2676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B919BB6-C07C-461D-94DB-803FA51B49DA}" type="slidenum">
              <a:rPr lang="en-US" altLang="en-US"/>
              <a:pPr>
                <a:defRPr/>
              </a:pPr>
              <a:t>‹#›</a:t>
            </a:fld>
            <a:endParaRPr lang="en-US" altLang="en-US"/>
          </a:p>
        </p:txBody>
      </p:sp>
    </p:spTree>
    <p:extLst>
      <p:ext uri="{BB962C8B-B14F-4D97-AF65-F5344CB8AC3E}">
        <p14:creationId xmlns:p14="http://schemas.microsoft.com/office/powerpoint/2010/main" val="42554858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9701E-EF54-49A1-8ACE-37818C29D585}"/>
              </a:ext>
            </a:extLst>
          </p:cNvPr>
          <p:cNvSpPr>
            <a:spLocks noGrp="1"/>
          </p:cNvSpPr>
          <p:nvPr>
            <p:ph type="dt" sz="half" idx="10"/>
          </p:nvPr>
        </p:nvSpPr>
        <p:spPr/>
        <p:txBody>
          <a:bodyPr/>
          <a:lstStyle>
            <a:lvl1pPr eaLnBrk="0" fontAlgn="base" hangingPunct="0">
              <a:spcBef>
                <a:spcPct val="0"/>
              </a:spcBef>
              <a:spcAft>
                <a:spcPct val="0"/>
              </a:spcAft>
              <a:defRPr>
                <a:latin typeface="Arial" charset="0"/>
                <a:ea typeface="MS PGothic" charset="-128"/>
              </a:defRPr>
            </a:lvl1pPr>
          </a:lstStyle>
          <a:p>
            <a:pPr>
              <a:defRPr/>
            </a:pPr>
            <a:fld id="{931BBC31-8AF3-4310-B29F-959DA4E6C7CF}" type="datetimeFigureOut">
              <a:rPr lang="en-US"/>
              <a:pPr>
                <a:defRPr/>
              </a:pPr>
              <a:t>13/11/2021</a:t>
            </a:fld>
            <a:endParaRPr lang="en-US"/>
          </a:p>
        </p:txBody>
      </p:sp>
      <p:sp>
        <p:nvSpPr>
          <p:cNvPr id="3" name="Footer Placeholder 2">
            <a:extLst>
              <a:ext uri="{FF2B5EF4-FFF2-40B4-BE49-F238E27FC236}">
                <a16:creationId xmlns:a16="http://schemas.microsoft.com/office/drawing/2014/main" id="{009624B5-4108-4F90-BD3C-93CCB4650782}"/>
              </a:ext>
            </a:extLst>
          </p:cNvPr>
          <p:cNvSpPr>
            <a:spLocks noGrp="1"/>
          </p:cNvSpPr>
          <p:nvPr>
            <p:ph type="ftr" sz="quarter" idx="11"/>
          </p:nvPr>
        </p:nvSpPr>
        <p:spPr/>
        <p:txBody>
          <a:bodyPr/>
          <a:lstStyle>
            <a:lvl1pPr eaLnBrk="0" fontAlgn="base" hangingPunct="0">
              <a:spcBef>
                <a:spcPct val="0"/>
              </a:spcBef>
              <a:spcAft>
                <a:spcPct val="0"/>
              </a:spcAft>
              <a:defRPr>
                <a:latin typeface="Arial" charset="0"/>
                <a:ea typeface="MS PGothic" charset="-128"/>
              </a:defRPr>
            </a:lvl1pPr>
          </a:lstStyle>
          <a:p>
            <a:pPr>
              <a:defRPr/>
            </a:pPr>
            <a:endParaRPr lang="en-US"/>
          </a:p>
        </p:txBody>
      </p:sp>
      <p:sp>
        <p:nvSpPr>
          <p:cNvPr id="4" name="Slide Number Placeholder 3">
            <a:extLst>
              <a:ext uri="{FF2B5EF4-FFF2-40B4-BE49-F238E27FC236}">
                <a16:creationId xmlns:a16="http://schemas.microsoft.com/office/drawing/2014/main" id="{B0EB3B13-B24A-4B48-AF44-8DCBFBB36CA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81E7DB4-F0D9-4E53-8139-70416899C31A}" type="slidenum">
              <a:rPr lang="en-US" altLang="en-US"/>
              <a:pPr>
                <a:defRPr/>
              </a:pPr>
              <a:t>‹#›</a:t>
            </a:fld>
            <a:endParaRPr lang="en-US" altLang="en-US"/>
          </a:p>
        </p:txBody>
      </p:sp>
    </p:spTree>
    <p:extLst>
      <p:ext uri="{BB962C8B-B14F-4D97-AF65-F5344CB8AC3E}">
        <p14:creationId xmlns:p14="http://schemas.microsoft.com/office/powerpoint/2010/main" val="26377515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C86C45D-B31A-4AF0-8C15-2E40E7811575}"/>
              </a:ext>
            </a:extLst>
          </p:cNvPr>
          <p:cNvSpPr>
            <a:spLocks noGrp="1"/>
          </p:cNvSpPr>
          <p:nvPr>
            <p:ph type="dt" sz="half" idx="10"/>
          </p:nvPr>
        </p:nvSpPr>
        <p:spPr/>
        <p:txBody>
          <a:bodyPr/>
          <a:lstStyle>
            <a:lvl1pPr eaLnBrk="0" fontAlgn="base" hangingPunct="0">
              <a:spcBef>
                <a:spcPct val="0"/>
              </a:spcBef>
              <a:spcAft>
                <a:spcPct val="0"/>
              </a:spcAft>
              <a:defRPr>
                <a:latin typeface="Arial" charset="0"/>
                <a:ea typeface="MS PGothic" charset="-128"/>
              </a:defRPr>
            </a:lvl1pPr>
          </a:lstStyle>
          <a:p>
            <a:pPr>
              <a:defRPr/>
            </a:pPr>
            <a:fld id="{405421F3-20C1-4836-89DB-25675B6B64D8}" type="datetimeFigureOut">
              <a:rPr lang="en-US"/>
              <a:pPr>
                <a:defRPr/>
              </a:pPr>
              <a:t>13/11/2021</a:t>
            </a:fld>
            <a:endParaRPr lang="en-US"/>
          </a:p>
        </p:txBody>
      </p:sp>
      <p:sp>
        <p:nvSpPr>
          <p:cNvPr id="6" name="Footer Placeholder 5">
            <a:extLst>
              <a:ext uri="{FF2B5EF4-FFF2-40B4-BE49-F238E27FC236}">
                <a16:creationId xmlns:a16="http://schemas.microsoft.com/office/drawing/2014/main" id="{B46A2EAA-76AF-4AA5-BC6B-81914E63615E}"/>
              </a:ext>
            </a:extLst>
          </p:cNvPr>
          <p:cNvSpPr>
            <a:spLocks noGrp="1"/>
          </p:cNvSpPr>
          <p:nvPr>
            <p:ph type="ftr" sz="quarter" idx="11"/>
          </p:nvPr>
        </p:nvSpPr>
        <p:spPr/>
        <p:txBody>
          <a:bodyPr/>
          <a:lstStyle>
            <a:lvl1pPr eaLnBrk="0" fontAlgn="base" hangingPunct="0">
              <a:spcBef>
                <a:spcPct val="0"/>
              </a:spcBef>
              <a:spcAft>
                <a:spcPct val="0"/>
              </a:spcAft>
              <a:defRPr>
                <a:latin typeface="Arial" charset="0"/>
                <a:ea typeface="MS PGothic" charset="-128"/>
              </a:defRPr>
            </a:lvl1pPr>
          </a:lstStyle>
          <a:p>
            <a:pPr>
              <a:defRPr/>
            </a:pPr>
            <a:endParaRPr lang="en-US"/>
          </a:p>
        </p:txBody>
      </p:sp>
      <p:sp>
        <p:nvSpPr>
          <p:cNvPr id="7" name="Slide Number Placeholder 6">
            <a:extLst>
              <a:ext uri="{FF2B5EF4-FFF2-40B4-BE49-F238E27FC236}">
                <a16:creationId xmlns:a16="http://schemas.microsoft.com/office/drawing/2014/main" id="{B0E7182E-89D4-4A27-AEA8-19A58AE2F28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BC0B96F-C8CF-4B49-BFEA-64449BE60FDE}" type="slidenum">
              <a:rPr lang="en-US" altLang="en-US"/>
              <a:pPr>
                <a:defRPr/>
              </a:pPr>
              <a:t>‹#›</a:t>
            </a:fld>
            <a:endParaRPr lang="en-US" altLang="en-US"/>
          </a:p>
        </p:txBody>
      </p:sp>
    </p:spTree>
    <p:extLst>
      <p:ext uri="{BB962C8B-B14F-4D97-AF65-F5344CB8AC3E}">
        <p14:creationId xmlns:p14="http://schemas.microsoft.com/office/powerpoint/2010/main" val="27393596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0A4BC51-FD6A-40F5-A1E2-C34574B93ACB}"/>
              </a:ext>
            </a:extLst>
          </p:cNvPr>
          <p:cNvSpPr>
            <a:spLocks noGrp="1"/>
          </p:cNvSpPr>
          <p:nvPr>
            <p:ph type="dt" sz="half" idx="10"/>
          </p:nvPr>
        </p:nvSpPr>
        <p:spPr/>
        <p:txBody>
          <a:bodyPr/>
          <a:lstStyle>
            <a:lvl1pPr eaLnBrk="0" fontAlgn="base" hangingPunct="0">
              <a:spcBef>
                <a:spcPct val="0"/>
              </a:spcBef>
              <a:spcAft>
                <a:spcPct val="0"/>
              </a:spcAft>
              <a:defRPr>
                <a:latin typeface="Arial" charset="0"/>
                <a:ea typeface="MS PGothic" charset="-128"/>
              </a:defRPr>
            </a:lvl1pPr>
          </a:lstStyle>
          <a:p>
            <a:pPr>
              <a:defRPr/>
            </a:pPr>
            <a:fld id="{6BB25055-0556-46B2-9322-39DE76ABF1EE}" type="datetimeFigureOut">
              <a:rPr lang="en-US"/>
              <a:pPr>
                <a:defRPr/>
              </a:pPr>
              <a:t>13/11/2021</a:t>
            </a:fld>
            <a:endParaRPr lang="en-US"/>
          </a:p>
        </p:txBody>
      </p:sp>
      <p:sp>
        <p:nvSpPr>
          <p:cNvPr id="6" name="Footer Placeholder 5">
            <a:extLst>
              <a:ext uri="{FF2B5EF4-FFF2-40B4-BE49-F238E27FC236}">
                <a16:creationId xmlns:a16="http://schemas.microsoft.com/office/drawing/2014/main" id="{04F36B78-0290-4279-9239-0EA2D124420F}"/>
              </a:ext>
            </a:extLst>
          </p:cNvPr>
          <p:cNvSpPr>
            <a:spLocks noGrp="1"/>
          </p:cNvSpPr>
          <p:nvPr>
            <p:ph type="ftr" sz="quarter" idx="11"/>
          </p:nvPr>
        </p:nvSpPr>
        <p:spPr/>
        <p:txBody>
          <a:bodyPr/>
          <a:lstStyle>
            <a:lvl1pPr eaLnBrk="0" fontAlgn="base" hangingPunct="0">
              <a:spcBef>
                <a:spcPct val="0"/>
              </a:spcBef>
              <a:spcAft>
                <a:spcPct val="0"/>
              </a:spcAft>
              <a:defRPr>
                <a:latin typeface="Arial" charset="0"/>
                <a:ea typeface="MS PGothic" charset="-128"/>
              </a:defRPr>
            </a:lvl1pPr>
          </a:lstStyle>
          <a:p>
            <a:pPr>
              <a:defRPr/>
            </a:pPr>
            <a:endParaRPr lang="en-US"/>
          </a:p>
        </p:txBody>
      </p:sp>
      <p:sp>
        <p:nvSpPr>
          <p:cNvPr id="7" name="Slide Number Placeholder 6">
            <a:extLst>
              <a:ext uri="{FF2B5EF4-FFF2-40B4-BE49-F238E27FC236}">
                <a16:creationId xmlns:a16="http://schemas.microsoft.com/office/drawing/2014/main" id="{305F635E-33B3-49DA-AF39-2D1B64A3A6C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C1101421-29A2-45B5-852C-68BD7FB3DB29}" type="slidenum">
              <a:rPr lang="en-US" altLang="en-US"/>
              <a:pPr>
                <a:defRPr/>
              </a:pPr>
              <a:t>‹#›</a:t>
            </a:fld>
            <a:endParaRPr lang="en-US" altLang="en-US"/>
          </a:p>
        </p:txBody>
      </p:sp>
    </p:spTree>
    <p:extLst>
      <p:ext uri="{BB962C8B-B14F-4D97-AF65-F5344CB8AC3E}">
        <p14:creationId xmlns:p14="http://schemas.microsoft.com/office/powerpoint/2010/main" val="409452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443CEA-CF67-40A8-A5D5-0C51EF96A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6C1724-5518-4CDE-BDBF-D00ABE4E2A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A3E96-9AC6-4226-B194-119D8B003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46473-486A-4588-9494-04720CFA1824}" type="datetimeFigureOut">
              <a:rPr lang="en-US" smtClean="0"/>
              <a:t>13/11/2021</a:t>
            </a:fld>
            <a:endParaRPr lang="en-US"/>
          </a:p>
        </p:txBody>
      </p:sp>
      <p:sp>
        <p:nvSpPr>
          <p:cNvPr id="5" name="Footer Placeholder 4">
            <a:extLst>
              <a:ext uri="{FF2B5EF4-FFF2-40B4-BE49-F238E27FC236}">
                <a16:creationId xmlns:a16="http://schemas.microsoft.com/office/drawing/2014/main" id="{A433844C-2BE1-48CC-8590-BDC1105F8D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C2FC2C-FF3A-4B3C-816D-45E5AA456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13FD5-CD8D-4110-B250-847FE136F9FD}" type="slidenum">
              <a:rPr lang="en-US" smtClean="0"/>
              <a:t>‹#›</a:t>
            </a:fld>
            <a:endParaRPr lang="en-US"/>
          </a:p>
        </p:txBody>
      </p:sp>
    </p:spTree>
    <p:extLst>
      <p:ext uri="{BB962C8B-B14F-4D97-AF65-F5344CB8AC3E}">
        <p14:creationId xmlns:p14="http://schemas.microsoft.com/office/powerpoint/2010/main" val="3241157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26BC1-5A33-48FD-8363-2C68F80F5B6B}"/>
              </a:ext>
            </a:extLst>
          </p:cNvPr>
          <p:cNvSpPr>
            <a:spLocks noGrp="1"/>
          </p:cNvSpPr>
          <p:nvPr>
            <p:ph type="title"/>
          </p:nvPr>
        </p:nvSpPr>
        <p:spPr>
          <a:xfrm>
            <a:off x="838200" y="365130"/>
            <a:ext cx="1051560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70B034-2259-43EE-B65A-9C9BF9B0BE62}"/>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888FD-7E63-4677-8B77-38834F4EB37C}"/>
              </a:ext>
            </a:extLst>
          </p:cNvPr>
          <p:cNvSpPr>
            <a:spLocks noGrp="1"/>
          </p:cNvSpPr>
          <p:nvPr>
            <p:ph type="dt" sz="half" idx="2"/>
          </p:nvPr>
        </p:nvSpPr>
        <p:spPr>
          <a:xfrm>
            <a:off x="838201" y="635639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001FF-50F6-43CF-B37F-BA6421764111}" type="datetimeFigureOut">
              <a:rPr lang="en-US" smtClean="0"/>
              <a:t>13/11/2021</a:t>
            </a:fld>
            <a:endParaRPr lang="en-US"/>
          </a:p>
        </p:txBody>
      </p:sp>
      <p:sp>
        <p:nvSpPr>
          <p:cNvPr id="5" name="Footer Placeholder 4">
            <a:extLst>
              <a:ext uri="{FF2B5EF4-FFF2-40B4-BE49-F238E27FC236}">
                <a16:creationId xmlns:a16="http://schemas.microsoft.com/office/drawing/2014/main" id="{45051E73-83A4-49EC-BEB8-E7595EB50AE1}"/>
              </a:ext>
            </a:extLst>
          </p:cNvPr>
          <p:cNvSpPr>
            <a:spLocks noGrp="1"/>
          </p:cNvSpPr>
          <p:nvPr>
            <p:ph type="ftr" sz="quarter" idx="3"/>
          </p:nvPr>
        </p:nvSpPr>
        <p:spPr>
          <a:xfrm>
            <a:off x="4038601" y="6356394"/>
            <a:ext cx="41147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FCD63D-539D-4B9C-B5B2-0914BE31DDE6}"/>
              </a:ext>
            </a:extLst>
          </p:cNvPr>
          <p:cNvSpPr>
            <a:spLocks noGrp="1"/>
          </p:cNvSpPr>
          <p:nvPr>
            <p:ph type="sldNum" sz="quarter" idx="4"/>
          </p:nvPr>
        </p:nvSpPr>
        <p:spPr>
          <a:xfrm>
            <a:off x="8610600" y="63563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DFEC7-6355-4E3B-A7D7-091904812413}" type="slidenum">
              <a:rPr lang="en-US" smtClean="0"/>
              <a:t>‹#›</a:t>
            </a:fld>
            <a:endParaRPr lang="en-US"/>
          </a:p>
        </p:txBody>
      </p:sp>
    </p:spTree>
    <p:extLst>
      <p:ext uri="{BB962C8B-B14F-4D97-AF65-F5344CB8AC3E}">
        <p14:creationId xmlns:p14="http://schemas.microsoft.com/office/powerpoint/2010/main" val="1467932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5885" y="533400"/>
            <a:ext cx="853228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5885" y="1905018"/>
            <a:ext cx="8532282"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57"/>
            <a:ext cx="2844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fld id="{A258050E-B668-4FA7-85AD-C750C80A6E9B}" type="datetimeFigureOut">
              <a:rPr lang="en-US" smtClean="0">
                <a:solidFill>
                  <a:srgbClr val="000000"/>
                </a:solidFill>
              </a:rPr>
              <a:pPr/>
              <a:t>13/11/2021</a:t>
            </a:fld>
            <a:endParaRPr lang="en-US" dirty="0">
              <a:solidFill>
                <a:srgbClr val="000000"/>
              </a:solidFill>
            </a:endParaRPr>
          </a:p>
        </p:txBody>
      </p:sp>
      <p:sp>
        <p:nvSpPr>
          <p:cNvPr id="1029" name="Rectangle 5"/>
          <p:cNvSpPr>
            <a:spLocks noGrp="1" noChangeArrowheads="1"/>
          </p:cNvSpPr>
          <p:nvPr>
            <p:ph type="ftr" sz="quarter" idx="3"/>
          </p:nvPr>
        </p:nvSpPr>
        <p:spPr bwMode="auto">
          <a:xfrm>
            <a:off x="4165602" y="6245257"/>
            <a:ext cx="3860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57"/>
            <a:ext cx="2844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240D5ECE-8B49-45CD-BE81-EF81920D196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01667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Verdana" pitchFamily="34" charset="0"/>
        </a:defRPr>
      </a:lvl2pPr>
      <a:lvl3pPr algn="l" rtl="0" eaLnBrk="1" fontAlgn="base" hangingPunct="1">
        <a:spcBef>
          <a:spcPct val="0"/>
        </a:spcBef>
        <a:spcAft>
          <a:spcPct val="0"/>
        </a:spcAft>
        <a:defRPr sz="3600">
          <a:solidFill>
            <a:schemeClr val="tx2"/>
          </a:solidFill>
          <a:latin typeface="Verdana" pitchFamily="34" charset="0"/>
        </a:defRPr>
      </a:lvl3pPr>
      <a:lvl4pPr algn="l" rtl="0" eaLnBrk="1" fontAlgn="base" hangingPunct="1">
        <a:spcBef>
          <a:spcPct val="0"/>
        </a:spcBef>
        <a:spcAft>
          <a:spcPct val="0"/>
        </a:spcAft>
        <a:defRPr sz="3600">
          <a:solidFill>
            <a:schemeClr val="tx2"/>
          </a:solidFill>
          <a:latin typeface="Verdana" pitchFamily="34" charset="0"/>
        </a:defRPr>
      </a:lvl4pPr>
      <a:lvl5pPr algn="l" rtl="0" eaLnBrk="1" fontAlgn="base" hangingPunct="1">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26BC1-5A33-48FD-8363-2C68F80F5B6B}"/>
              </a:ext>
            </a:extLst>
          </p:cNvPr>
          <p:cNvSpPr>
            <a:spLocks noGrp="1"/>
          </p:cNvSpPr>
          <p:nvPr>
            <p:ph type="title"/>
          </p:nvPr>
        </p:nvSpPr>
        <p:spPr>
          <a:xfrm>
            <a:off x="838200" y="365130"/>
            <a:ext cx="1051560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70B034-2259-43EE-B65A-9C9BF9B0BE62}"/>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888FD-7E63-4677-8B77-38834F4EB37C}"/>
              </a:ext>
            </a:extLst>
          </p:cNvPr>
          <p:cNvSpPr>
            <a:spLocks noGrp="1"/>
          </p:cNvSpPr>
          <p:nvPr>
            <p:ph type="dt" sz="half" idx="2"/>
          </p:nvPr>
        </p:nvSpPr>
        <p:spPr>
          <a:xfrm>
            <a:off x="838201" y="635639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5051E73-83A4-49EC-BEB8-E7595EB50AE1}"/>
              </a:ext>
            </a:extLst>
          </p:cNvPr>
          <p:cNvSpPr>
            <a:spLocks noGrp="1"/>
          </p:cNvSpPr>
          <p:nvPr>
            <p:ph type="ftr" sz="quarter" idx="3"/>
          </p:nvPr>
        </p:nvSpPr>
        <p:spPr>
          <a:xfrm>
            <a:off x="4038601" y="6356394"/>
            <a:ext cx="41147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5FCD63D-539D-4B9C-B5B2-0914BE31DDE6}"/>
              </a:ext>
            </a:extLst>
          </p:cNvPr>
          <p:cNvSpPr>
            <a:spLocks noGrp="1"/>
          </p:cNvSpPr>
          <p:nvPr>
            <p:ph type="sldNum" sz="quarter" idx="4"/>
          </p:nvPr>
        </p:nvSpPr>
        <p:spPr>
          <a:xfrm>
            <a:off x="8610600" y="63563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0188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992">
                <a:solidFill>
                  <a:schemeClr val="tx1">
                    <a:tint val="75000"/>
                  </a:schemeClr>
                </a:solidFill>
              </a:defRPr>
            </a:lvl1pPr>
          </a:lstStyle>
          <a:p>
            <a:fld id="{2B0001FF-50F6-43CF-B37F-BA6421764111}" type="datetimeFigureOut">
              <a:rPr lang="en-US" smtClean="0">
                <a:solidFill>
                  <a:prstClr val="black">
                    <a:tint val="75000"/>
                  </a:prstClr>
                </a:solidFill>
              </a:rPr>
              <a:pPr/>
              <a:t>13/11/2021</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351"/>
            <a:ext cx="4114799" cy="365125"/>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92">
                <a:solidFill>
                  <a:schemeClr val="tx1">
                    <a:tint val="75000"/>
                  </a:schemeClr>
                </a:solidFill>
              </a:defRPr>
            </a:lvl1pPr>
          </a:lstStyle>
          <a:p>
            <a:fld id="{8E3DFEC7-6355-4E3B-A7D7-091904812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864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1B7FD66-68B5-4D5F-B9F9-5FFBFAE80AFE}"/>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a typeface="+mn-ea"/>
            </a:endParaRPr>
          </a:p>
        </p:txBody>
      </p:sp>
      <p:sp>
        <p:nvSpPr>
          <p:cNvPr id="8" name="Freeform 7">
            <a:extLst>
              <a:ext uri="{FF2B5EF4-FFF2-40B4-BE49-F238E27FC236}">
                <a16:creationId xmlns:a16="http://schemas.microsoft.com/office/drawing/2014/main" id="{F0355251-E58A-4D91-A187-2960DE67F68F}"/>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a typeface="+mn-ea"/>
            </a:endParaRPr>
          </a:p>
        </p:txBody>
      </p:sp>
      <p:sp>
        <p:nvSpPr>
          <p:cNvPr id="1028" name="Title Placeholder 8">
            <a:extLst>
              <a:ext uri="{FF2B5EF4-FFF2-40B4-BE49-F238E27FC236}">
                <a16:creationId xmlns:a16="http://schemas.microsoft.com/office/drawing/2014/main" id="{8B53B9C2-4686-4929-BA96-66FB0EB81E8F}"/>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9E8F6E5F-9472-4C62-B7EA-618D1416C5E4}"/>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5BA6EB35-F415-4933-B47A-38064E6B53F4}"/>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mn-ea"/>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34C156F9-F47B-4CD1-9926-ED066E8E3688}"/>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mn-ea"/>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EEA7B6E3-76C7-4FC4-B444-719287CEAE23}"/>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cs typeface="Arial" panose="020B0604020202020204" pitchFamily="34" charset="0"/>
              </a:defRPr>
            </a:lvl1pPr>
          </a:lstStyle>
          <a:p>
            <a:pPr>
              <a:defRPr/>
            </a:pPr>
            <a:fld id="{A6812B60-02D9-4E5B-99B4-C6B2253BE9D7}" type="slidenum">
              <a:rPr lang="en-US" altLang="en-US"/>
              <a:pPr>
                <a:defRPr/>
              </a:pPr>
              <a:t>‹#›</a:t>
            </a:fld>
            <a:endParaRPr lang="en-US" altLang="en-US"/>
          </a:p>
        </p:txBody>
      </p:sp>
      <p:grpSp>
        <p:nvGrpSpPr>
          <p:cNvPr id="1033" name="Group 1">
            <a:extLst>
              <a:ext uri="{FF2B5EF4-FFF2-40B4-BE49-F238E27FC236}">
                <a16:creationId xmlns:a16="http://schemas.microsoft.com/office/drawing/2014/main" id="{8DE425A6-1FEA-4069-8F31-C1BA5063F122}"/>
              </a:ext>
            </a:extLst>
          </p:cNvPr>
          <p:cNvGrpSpPr>
            <a:grpSpLocks/>
          </p:cNvGrpSpPr>
          <p:nvPr/>
        </p:nvGrpSpPr>
        <p:grpSpPr bwMode="auto">
          <a:xfrm>
            <a:off x="-25399" y="203200"/>
            <a:ext cx="12240684" cy="647700"/>
            <a:chOff x="-19045" y="216550"/>
            <a:chExt cx="9180548" cy="649224"/>
          </a:xfrm>
        </p:grpSpPr>
        <p:sp>
          <p:nvSpPr>
            <p:cNvPr id="12" name="Freeform 11">
              <a:extLst>
                <a:ext uri="{FF2B5EF4-FFF2-40B4-BE49-F238E27FC236}">
                  <a16:creationId xmlns:a16="http://schemas.microsoft.com/office/drawing/2014/main" id="{C6AF8971-01CE-4F86-BE97-3F93928ABC4C}"/>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sz="1800">
                <a:latin typeface="Arial" charset="0"/>
                <a:ea typeface="+mn-ea"/>
                <a:cs typeface="Arial" charset="0"/>
              </a:endParaRPr>
            </a:p>
          </p:txBody>
        </p:sp>
        <p:sp>
          <p:nvSpPr>
            <p:cNvPr id="13" name="Freeform 12">
              <a:extLst>
                <a:ext uri="{FF2B5EF4-FFF2-40B4-BE49-F238E27FC236}">
                  <a16:creationId xmlns:a16="http://schemas.microsoft.com/office/drawing/2014/main" id="{FF55EB34-9D73-4DAF-AAAD-03E67B24D618}"/>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sz="1800">
                <a:latin typeface="Arial" charset="0"/>
                <a:ea typeface="+mn-ea"/>
                <a:cs typeface="Arial" charset="0"/>
              </a:endParaRPr>
            </a:p>
          </p:txBody>
        </p:sp>
      </p:grpSp>
      <p:sp>
        <p:nvSpPr>
          <p:cNvPr id="1034" name="Freeform 26">
            <a:extLst>
              <a:ext uri="{FF2B5EF4-FFF2-40B4-BE49-F238E27FC236}">
                <a16:creationId xmlns:a16="http://schemas.microsoft.com/office/drawing/2014/main" id="{E98E18D3-127C-4064-A017-F956722F4ECD}"/>
              </a:ext>
            </a:extLst>
          </p:cNvPr>
          <p:cNvSpPr>
            <a:spLocks/>
          </p:cNvSpPr>
          <p:nvPr userDrawn="1"/>
        </p:nvSpPr>
        <p:spPr bwMode="gray">
          <a:xfrm>
            <a:off x="127001" y="6491288"/>
            <a:ext cx="11967633" cy="279400"/>
          </a:xfrm>
          <a:custGeom>
            <a:avLst/>
            <a:gdLst>
              <a:gd name="T0" fmla="*/ 0 w 5650"/>
              <a:gd name="T1" fmla="*/ 2147483646 h 176"/>
              <a:gd name="T2" fmla="*/ 2147483646 w 5650"/>
              <a:gd name="T3" fmla="*/ 2147483646 h 176"/>
              <a:gd name="T4" fmla="*/ 2147483646 w 5650"/>
              <a:gd name="T5" fmla="*/ 2147483646 h 176"/>
              <a:gd name="T6" fmla="*/ 2147483646 w 5650"/>
              <a:gd name="T7" fmla="*/ 2147483646 h 176"/>
              <a:gd name="T8" fmla="*/ 2147483646 w 5650"/>
              <a:gd name="T9" fmla="*/ 2147483646 h 176"/>
              <a:gd name="T10" fmla="*/ 0 w 5650"/>
              <a:gd name="T11" fmla="*/ 0 h 176"/>
              <a:gd name="T12" fmla="*/ 0 w 5650"/>
              <a:gd name="T13" fmla="*/ 2147483646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59" name="Text Box 37">
            <a:extLst>
              <a:ext uri="{FF2B5EF4-FFF2-40B4-BE49-F238E27FC236}">
                <a16:creationId xmlns:a16="http://schemas.microsoft.com/office/drawing/2014/main" id="{65D0C4E2-493E-4184-A072-92988E21D692}"/>
              </a:ext>
            </a:extLst>
          </p:cNvPr>
          <p:cNvSpPr txBox="1">
            <a:spLocks noChangeArrowheads="1"/>
          </p:cNvSpPr>
          <p:nvPr userDrawn="1"/>
        </p:nvSpPr>
        <p:spPr bwMode="gray">
          <a:xfrm>
            <a:off x="192618" y="6429376"/>
            <a:ext cx="665567" cy="292388"/>
          </a:xfrm>
          <a:prstGeom prst="rect">
            <a:avLst/>
          </a:prstGeom>
          <a:noFill/>
          <a:ln>
            <a:noFill/>
          </a:ln>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300" b="1" i="1">
                <a:solidFill>
                  <a:srgbClr val="FFFF00"/>
                </a:solidFill>
                <a:latin typeface="Arial" panose="020B0604020202020204" pitchFamily="34" charset="0"/>
              </a:rPr>
              <a:t>SREM</a:t>
            </a:r>
          </a:p>
        </p:txBody>
      </p:sp>
      <p:sp>
        <p:nvSpPr>
          <p:cNvPr id="13324" name="Rectangle 35">
            <a:extLst>
              <a:ext uri="{FF2B5EF4-FFF2-40B4-BE49-F238E27FC236}">
                <a16:creationId xmlns:a16="http://schemas.microsoft.com/office/drawing/2014/main" id="{D02A497E-046B-4016-B23E-267A7B7688E7}"/>
              </a:ext>
            </a:extLst>
          </p:cNvPr>
          <p:cNvSpPr>
            <a:spLocks noChangeArrowheads="1"/>
          </p:cNvSpPr>
          <p:nvPr userDrawn="1"/>
        </p:nvSpPr>
        <p:spPr bwMode="auto">
          <a:xfrm>
            <a:off x="203200" y="6500814"/>
            <a:ext cx="2743200" cy="204787"/>
          </a:xfrm>
          <a:prstGeom prst="rect">
            <a:avLst/>
          </a:prstGeom>
          <a:solidFill>
            <a:schemeClr val="bg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sz="1800"/>
          </a:p>
        </p:txBody>
      </p:sp>
    </p:spTree>
    <p:extLst>
      <p:ext uri="{BB962C8B-B14F-4D97-AF65-F5344CB8AC3E}">
        <p14:creationId xmlns:p14="http://schemas.microsoft.com/office/powerpoint/2010/main" val="37008863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spd="med">
    <p:pull dir="r"/>
  </p:transition>
  <p:hf hdr="0" ftr="0" dt="0"/>
  <p:txStyles>
    <p:titleStyle>
      <a:lvl1pPr algn="l" rtl="0" eaLnBrk="0" fontAlgn="base" hangingPunct="0">
        <a:spcBef>
          <a:spcPct val="0"/>
        </a:spcBef>
        <a:spcAft>
          <a:spcPct val="0"/>
        </a:spcAft>
        <a:defRPr sz="5000" kern="1200">
          <a:solidFill>
            <a:schemeClr val="tx2"/>
          </a:solidFill>
          <a:latin typeface="+mj-lt"/>
          <a:ea typeface="MS PGothic" panose="020B0600070205080204" pitchFamily="34" charset="-128"/>
          <a:cs typeface="MS PGothic" panose="020B0600070205080204" pitchFamily="34" charset="-128"/>
        </a:defRPr>
      </a:lvl1pPr>
      <a:lvl2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cs typeface="MS PGothic" panose="020B0600070205080204" pitchFamily="34" charset="-128"/>
        </a:defRPr>
      </a:lvl2pPr>
      <a:lvl3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cs typeface="MS PGothic" panose="020B0600070205080204" pitchFamily="34" charset="-128"/>
        </a:defRPr>
      </a:lvl3pPr>
      <a:lvl4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cs typeface="MS PGothic" panose="020B0600070205080204" pitchFamily="34" charset="-128"/>
        </a:defRPr>
      </a:lvl4pPr>
      <a:lvl5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cs typeface="MS PGothic" panose="020B0600070205080204" pitchFamily="34"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S PGothic" panose="020B0600070205080204" pitchFamily="34" charset="-128"/>
          <a:cs typeface="MS PGothic" panose="020B0600070205080204" pitchFamily="34" charset="-128"/>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S PGothic" panose="020B0600070205080204" pitchFamily="34" charset="-128"/>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S PGothic" panose="020B0600070205080204" pitchFamily="34" charset="-128"/>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제목 개체 틀 1">
            <a:extLst>
              <a:ext uri="{FF2B5EF4-FFF2-40B4-BE49-F238E27FC236}">
                <a16:creationId xmlns:a16="http://schemas.microsoft.com/office/drawing/2014/main" id="{69A6C1F6-BD40-4CE8-A5D4-B81B10A3B35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6147" name="텍스트 개체 틀 2">
            <a:extLst>
              <a:ext uri="{FF2B5EF4-FFF2-40B4-BE49-F238E27FC236}">
                <a16:creationId xmlns:a16="http://schemas.microsoft.com/office/drawing/2014/main" id="{D8122284-0CE8-4A53-9B46-C0950A1977BD}"/>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8BA5EF28-B7D6-4A4F-81DD-633941FB5CF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80362DB-EF9E-42A7-A71A-874A7C4D3AC6}" type="datetimeFigureOut">
              <a:rPr lang="ko-KR" altLang="en-US"/>
              <a:pPr>
                <a:defRPr/>
              </a:pPr>
              <a:t>2021-11-13</a:t>
            </a:fld>
            <a:endParaRPr lang="ko-KR" altLang="en-US"/>
          </a:p>
        </p:txBody>
      </p:sp>
      <p:sp>
        <p:nvSpPr>
          <p:cNvPr id="5" name="바닥글 개체 틀 4">
            <a:extLst>
              <a:ext uri="{FF2B5EF4-FFF2-40B4-BE49-F238E27FC236}">
                <a16:creationId xmlns:a16="http://schemas.microsoft.com/office/drawing/2014/main" id="{2B87ED13-52F7-4083-BF57-C749AAAC7CC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ko-KR" altLang="en-US"/>
          </a:p>
        </p:txBody>
      </p:sp>
      <p:sp>
        <p:nvSpPr>
          <p:cNvPr id="6" name="슬라이드 번호 개체 틀 5">
            <a:extLst>
              <a:ext uri="{FF2B5EF4-FFF2-40B4-BE49-F238E27FC236}">
                <a16:creationId xmlns:a16="http://schemas.microsoft.com/office/drawing/2014/main" id="{96B4E004-2F41-4A41-A181-ECA1C4BC2BE0}"/>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58745AB-B093-407F-81DD-88A972A880E8}" type="slidenum">
              <a:rPr lang="ko-KR" altLang="en-US"/>
              <a:pPr>
                <a:defRPr/>
              </a:pPr>
              <a:t>‹#›</a:t>
            </a:fld>
            <a:endParaRPr lang="ko-KR" altLang="en-US"/>
          </a:p>
        </p:txBody>
      </p:sp>
    </p:spTree>
    <p:extLst>
      <p:ext uri="{BB962C8B-B14F-4D97-AF65-F5344CB8AC3E}">
        <p14:creationId xmlns:p14="http://schemas.microsoft.com/office/powerpoint/2010/main" val="23972975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latinLnBrk="1" hangingPunct="0">
        <a:spcBef>
          <a:spcPct val="0"/>
        </a:spcBef>
        <a:spcAft>
          <a:spcPct val="0"/>
        </a:spcAft>
        <a:defRPr sz="4400" kern="1200">
          <a:solidFill>
            <a:schemeClr val="tx1"/>
          </a:solidFill>
          <a:latin typeface="Malgun Gothic" panose="020B0503020000020004" pitchFamily="34" charset="-127"/>
          <a:ea typeface="+mj-ea"/>
          <a:cs typeface="+mj-cs"/>
        </a:defRPr>
      </a:lvl1pPr>
      <a:lvl2pPr algn="ctr" rtl="0" eaLnBrk="0" fontAlgn="base" latinLnBrk="1" hangingPunct="0">
        <a:spcBef>
          <a:spcPct val="0"/>
        </a:spcBef>
        <a:spcAft>
          <a:spcPct val="0"/>
        </a:spcAft>
        <a:defRPr sz="4400">
          <a:solidFill>
            <a:schemeClr val="tx1"/>
          </a:solidFill>
          <a:latin typeface="Malgun Gothic" panose="020B0503020000020004" pitchFamily="34" charset="-127"/>
        </a:defRPr>
      </a:lvl2pPr>
      <a:lvl3pPr algn="ctr" rtl="0" eaLnBrk="0" fontAlgn="base" latinLnBrk="1" hangingPunct="0">
        <a:spcBef>
          <a:spcPct val="0"/>
        </a:spcBef>
        <a:spcAft>
          <a:spcPct val="0"/>
        </a:spcAft>
        <a:defRPr sz="4400">
          <a:solidFill>
            <a:schemeClr val="tx1"/>
          </a:solidFill>
          <a:latin typeface="Malgun Gothic" panose="020B0503020000020004" pitchFamily="34" charset="-127"/>
        </a:defRPr>
      </a:lvl3pPr>
      <a:lvl4pPr algn="ctr" rtl="0" eaLnBrk="0" fontAlgn="base" latinLnBrk="1" hangingPunct="0">
        <a:spcBef>
          <a:spcPct val="0"/>
        </a:spcBef>
        <a:spcAft>
          <a:spcPct val="0"/>
        </a:spcAft>
        <a:defRPr sz="4400">
          <a:solidFill>
            <a:schemeClr val="tx1"/>
          </a:solidFill>
          <a:latin typeface="Malgun Gothic" panose="020B0503020000020004" pitchFamily="34" charset="-127"/>
        </a:defRPr>
      </a:lvl4pPr>
      <a:lvl5pPr algn="ctr" rtl="0" eaLnBrk="0" fontAlgn="base" latinLnBrk="1" hangingPunct="0">
        <a:spcBef>
          <a:spcPct val="0"/>
        </a:spcBef>
        <a:spcAft>
          <a:spcPct val="0"/>
        </a:spcAft>
        <a:defRPr sz="4400">
          <a:solidFill>
            <a:schemeClr val="tx1"/>
          </a:solidFill>
          <a:latin typeface="Malgun Gothic" panose="020B0503020000020004" pitchFamily="34" charset="-127"/>
        </a:defRPr>
      </a:lvl5pPr>
      <a:lvl6pPr marL="457200" algn="ctr" rtl="0" fontAlgn="base" latinLnBrk="1">
        <a:spcBef>
          <a:spcPct val="0"/>
        </a:spcBef>
        <a:spcAft>
          <a:spcPct val="0"/>
        </a:spcAft>
        <a:defRPr sz="4400">
          <a:solidFill>
            <a:schemeClr val="tx1"/>
          </a:solidFill>
          <a:latin typeface="Malgun Gothic" panose="020B0503020000020004" pitchFamily="34" charset="-127"/>
        </a:defRPr>
      </a:lvl6pPr>
      <a:lvl7pPr marL="914400" algn="ctr" rtl="0" fontAlgn="base" latinLnBrk="1">
        <a:spcBef>
          <a:spcPct val="0"/>
        </a:spcBef>
        <a:spcAft>
          <a:spcPct val="0"/>
        </a:spcAft>
        <a:defRPr sz="4400">
          <a:solidFill>
            <a:schemeClr val="tx1"/>
          </a:solidFill>
          <a:latin typeface="Malgun Gothic" panose="020B0503020000020004" pitchFamily="34" charset="-127"/>
        </a:defRPr>
      </a:lvl7pPr>
      <a:lvl8pPr marL="1371600" algn="ctr" rtl="0" fontAlgn="base" latinLnBrk="1">
        <a:spcBef>
          <a:spcPct val="0"/>
        </a:spcBef>
        <a:spcAft>
          <a:spcPct val="0"/>
        </a:spcAft>
        <a:defRPr sz="4400">
          <a:solidFill>
            <a:schemeClr val="tx1"/>
          </a:solidFill>
          <a:latin typeface="Malgun Gothic" panose="020B0503020000020004" pitchFamily="34" charset="-127"/>
        </a:defRPr>
      </a:lvl8pPr>
      <a:lvl9pPr marL="1828800" algn="ctr" rtl="0" fontAlgn="base" latinLnBrk="1">
        <a:spcBef>
          <a:spcPct val="0"/>
        </a:spcBef>
        <a:spcAft>
          <a:spcPct val="0"/>
        </a:spcAft>
        <a:defRPr sz="4400">
          <a:solidFill>
            <a:schemeClr val="tx1"/>
          </a:solidFill>
          <a:latin typeface="Malgun Gothic" panose="020B0503020000020004" pitchFamily="34" charset="-127"/>
        </a:defRPr>
      </a:lvl9pPr>
    </p:titleStyle>
    <p:bodyStyle>
      <a:lvl1pPr marL="342900" indent="-342900" algn="l" rtl="0" eaLnBrk="0" fontAlgn="base" latinLnBrk="1" hangingPunct="0">
        <a:spcBef>
          <a:spcPct val="20000"/>
        </a:spcBef>
        <a:spcAft>
          <a:spcPct val="0"/>
        </a:spcAft>
        <a:buFont typeface="Arial" panose="020B0604020202020204" pitchFamily="34" charset="0"/>
        <a:buChar char="•"/>
        <a:defRPr sz="3200" kern="1200">
          <a:solidFill>
            <a:schemeClr val="tx1"/>
          </a:solidFill>
          <a:latin typeface="Malgun Gothic" panose="020B0503020000020004" pitchFamily="34" charset="-127"/>
          <a:ea typeface="+mn-ea"/>
          <a:cs typeface="+mn-cs"/>
        </a:defRPr>
      </a:lvl1pPr>
      <a:lvl2pPr marL="742950" indent="-285750" algn="l" rtl="0" eaLnBrk="0" fontAlgn="base" latinLnBrk="1" hangingPunct="0">
        <a:spcBef>
          <a:spcPct val="20000"/>
        </a:spcBef>
        <a:spcAft>
          <a:spcPct val="0"/>
        </a:spcAft>
        <a:buFont typeface="Arial" panose="020B0604020202020204" pitchFamily="34" charset="0"/>
        <a:buChar char="–"/>
        <a:defRPr sz="2800" kern="1200">
          <a:solidFill>
            <a:schemeClr val="tx1"/>
          </a:solidFill>
          <a:latin typeface="Malgun Gothic" panose="020B0503020000020004" pitchFamily="34" charset="-127"/>
          <a:ea typeface="+mn-ea"/>
          <a:cs typeface="+mn-cs"/>
        </a:defRPr>
      </a:lvl2pPr>
      <a:lvl3pPr marL="1143000" indent="-228600" algn="l" rtl="0" eaLnBrk="0" fontAlgn="base" latinLnBrk="1" hangingPunct="0">
        <a:spcBef>
          <a:spcPct val="20000"/>
        </a:spcBef>
        <a:spcAft>
          <a:spcPct val="0"/>
        </a:spcAft>
        <a:buFont typeface="Arial" panose="020B0604020202020204" pitchFamily="34" charset="0"/>
        <a:buChar char="•"/>
        <a:defRPr sz="2400" kern="1200">
          <a:solidFill>
            <a:schemeClr val="tx1"/>
          </a:solidFill>
          <a:latin typeface="Malgun Gothic" panose="020B0503020000020004" pitchFamily="34" charset="-127"/>
          <a:ea typeface="+mn-ea"/>
          <a:cs typeface="+mn-cs"/>
        </a:defRPr>
      </a:lvl3pPr>
      <a:lvl4pPr marL="1600200" indent="-228600" algn="l" rtl="0" eaLnBrk="0" fontAlgn="base" latinLnBrk="1" hangingPunct="0">
        <a:spcBef>
          <a:spcPct val="20000"/>
        </a:spcBef>
        <a:spcAft>
          <a:spcPct val="0"/>
        </a:spcAft>
        <a:buFont typeface="Arial" panose="020B0604020202020204" pitchFamily="34" charset="0"/>
        <a:buChar char="–"/>
        <a:defRPr sz="2000" kern="1200">
          <a:solidFill>
            <a:schemeClr val="tx1"/>
          </a:solidFill>
          <a:latin typeface="Malgun Gothic" panose="020B0503020000020004" pitchFamily="34" charset="-127"/>
          <a:ea typeface="+mn-ea"/>
          <a:cs typeface="+mn-cs"/>
        </a:defRPr>
      </a:lvl4pPr>
      <a:lvl5pPr marL="2057400" indent="-228600" algn="l" rtl="0" eaLnBrk="0" fontAlgn="base" latinLnBrk="1" hangingPunct="0">
        <a:spcBef>
          <a:spcPct val="20000"/>
        </a:spcBef>
        <a:spcAft>
          <a:spcPct val="0"/>
        </a:spcAft>
        <a:buFont typeface="Arial" panose="020B0604020202020204" pitchFamily="34" charset="0"/>
        <a:buChar char="»"/>
        <a:defRPr sz="2000" kern="1200">
          <a:solidFill>
            <a:schemeClr val="tx1"/>
          </a:solidFill>
          <a:latin typeface="Malgun Gothic" panose="020B0503020000020004" pitchFamily="34" charset="-127"/>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50000">
              <a:schemeClr val="bg1"/>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BFA8F-CEB4-4594-BBED-E7A4B894FFBD}" type="datetimeFigureOut">
              <a:rPr lang="en-PH" smtClean="0"/>
              <a:t>13/11/2021</a:t>
            </a:fld>
            <a:endParaRPr lang="en-PH"/>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5EFF2-888B-4B69-8658-373248A610ED}" type="slidenum">
              <a:rPr lang="en-PH" smtClean="0"/>
              <a:t>‹#›</a:t>
            </a:fld>
            <a:endParaRPr lang="en-PH"/>
          </a:p>
        </p:txBody>
      </p:sp>
    </p:spTree>
    <p:extLst>
      <p:ext uri="{BB962C8B-B14F-4D97-AF65-F5344CB8AC3E}">
        <p14:creationId xmlns:p14="http://schemas.microsoft.com/office/powerpoint/2010/main" val="199650183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57FBA241-77B3-44C8-9544-9FF3DF86EDD4}"/>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A985E23A-5546-4DF9-8481-AEF7AF9E9F4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4DA857C-5FAB-4C04-8D38-DF2A6E9A75F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ea typeface=""/>
              </a:defRPr>
            </a:lvl1pPr>
          </a:lstStyle>
          <a:p>
            <a:pPr>
              <a:defRPr/>
            </a:pPr>
            <a:fld id="{CD9BA25F-5CEC-40E5-8EEA-6EE350E97741}" type="datetimeFigureOut">
              <a:rPr lang="en-US"/>
              <a:pPr>
                <a:defRPr/>
              </a:pPr>
              <a:t>13/11/2021</a:t>
            </a:fld>
            <a:endParaRPr lang="en-US"/>
          </a:p>
        </p:txBody>
      </p:sp>
      <p:sp>
        <p:nvSpPr>
          <p:cNvPr id="5" name="Footer Placeholder 4">
            <a:extLst>
              <a:ext uri="{FF2B5EF4-FFF2-40B4-BE49-F238E27FC236}">
                <a16:creationId xmlns:a16="http://schemas.microsoft.com/office/drawing/2014/main" id="{CDD4A5E1-B01F-42E1-A9C0-97B10155E0D5}"/>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ea typeface=""/>
              </a:defRPr>
            </a:lvl1pPr>
          </a:lstStyle>
          <a:p>
            <a:pPr>
              <a:defRPr/>
            </a:pPr>
            <a:endParaRPr lang="en-US"/>
          </a:p>
        </p:txBody>
      </p:sp>
      <p:sp>
        <p:nvSpPr>
          <p:cNvPr id="6" name="Slide Number Placeholder 5">
            <a:extLst>
              <a:ext uri="{FF2B5EF4-FFF2-40B4-BE49-F238E27FC236}">
                <a16:creationId xmlns:a16="http://schemas.microsoft.com/office/drawing/2014/main" id="{B9BE51D5-57B2-45E3-83A4-A1FA77D44C80}"/>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1150D4FD-4EFD-4CFF-BB4B-62E7C8ECB2EF}" type="slidenum">
              <a:rPr lang="en-US" altLang="en-US"/>
              <a:pPr>
                <a:defRPr/>
              </a:pPr>
              <a:t>‹#›</a:t>
            </a:fld>
            <a:endParaRPr lang="en-US" altLang="en-US"/>
          </a:p>
        </p:txBody>
      </p:sp>
    </p:spTree>
    <p:extLst>
      <p:ext uri="{BB962C8B-B14F-4D97-AF65-F5344CB8AC3E}">
        <p14:creationId xmlns:p14="http://schemas.microsoft.com/office/powerpoint/2010/main" val="347481404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charset="0"/>
        </a:defRPr>
      </a:lvl2pPr>
      <a:lvl3pPr algn="l" defTabSz="685800" rtl="0" eaLnBrk="0" fontAlgn="base" hangingPunct="0">
        <a:lnSpc>
          <a:spcPct val="90000"/>
        </a:lnSpc>
        <a:spcBef>
          <a:spcPct val="0"/>
        </a:spcBef>
        <a:spcAft>
          <a:spcPct val="0"/>
        </a:spcAft>
        <a:defRPr sz="3300">
          <a:solidFill>
            <a:schemeClr val="tx1"/>
          </a:solidFill>
          <a:latin typeface="Calibri Light" charset="0"/>
        </a:defRPr>
      </a:lvl3pPr>
      <a:lvl4pPr algn="l" defTabSz="685800" rtl="0" eaLnBrk="0" fontAlgn="base" hangingPunct="0">
        <a:lnSpc>
          <a:spcPct val="90000"/>
        </a:lnSpc>
        <a:spcBef>
          <a:spcPct val="0"/>
        </a:spcBef>
        <a:spcAft>
          <a:spcPct val="0"/>
        </a:spcAft>
        <a:defRPr sz="3300">
          <a:solidFill>
            <a:schemeClr val="tx1"/>
          </a:solidFill>
          <a:latin typeface="Calibri Light" charset="0"/>
        </a:defRPr>
      </a:lvl4pPr>
      <a:lvl5pPr algn="l" defTabSz="685800" rtl="0" eaLnBrk="0" fontAlgn="base" hangingPunct="0">
        <a:lnSpc>
          <a:spcPct val="90000"/>
        </a:lnSpc>
        <a:spcBef>
          <a:spcPct val="0"/>
        </a:spcBef>
        <a:spcAft>
          <a:spcPct val="0"/>
        </a:spcAft>
        <a:defRPr sz="3300">
          <a:solidFill>
            <a:schemeClr val="tx1"/>
          </a:solidFill>
          <a:latin typeface="Calibri Light" charset="0"/>
        </a:defRPr>
      </a:lvl5pPr>
      <a:lvl6pPr marL="457200" algn="l" defTabSz="685800" rtl="0" fontAlgn="base">
        <a:lnSpc>
          <a:spcPct val="90000"/>
        </a:lnSpc>
        <a:spcBef>
          <a:spcPct val="0"/>
        </a:spcBef>
        <a:spcAft>
          <a:spcPct val="0"/>
        </a:spcAft>
        <a:defRPr sz="3300">
          <a:solidFill>
            <a:schemeClr val="tx1"/>
          </a:solidFill>
          <a:latin typeface="Calibri Light" charset="0"/>
        </a:defRPr>
      </a:lvl6pPr>
      <a:lvl7pPr marL="914400" algn="l" defTabSz="685800" rtl="0" fontAlgn="base">
        <a:lnSpc>
          <a:spcPct val="90000"/>
        </a:lnSpc>
        <a:spcBef>
          <a:spcPct val="0"/>
        </a:spcBef>
        <a:spcAft>
          <a:spcPct val="0"/>
        </a:spcAft>
        <a:defRPr sz="3300">
          <a:solidFill>
            <a:schemeClr val="tx1"/>
          </a:solidFill>
          <a:latin typeface="Calibri Light" charset="0"/>
        </a:defRPr>
      </a:lvl7pPr>
      <a:lvl8pPr marL="1371600" algn="l" defTabSz="685800" rtl="0" fontAlgn="base">
        <a:lnSpc>
          <a:spcPct val="90000"/>
        </a:lnSpc>
        <a:spcBef>
          <a:spcPct val="0"/>
        </a:spcBef>
        <a:spcAft>
          <a:spcPct val="0"/>
        </a:spcAft>
        <a:defRPr sz="3300">
          <a:solidFill>
            <a:schemeClr val="tx1"/>
          </a:solidFill>
          <a:latin typeface="Calibri Light" charset="0"/>
        </a:defRPr>
      </a:lvl8pPr>
      <a:lvl9pPr marL="1828800" algn="l" defTabSz="685800" rtl="0" fontAlgn="base">
        <a:lnSpc>
          <a:spcPct val="90000"/>
        </a:lnSpc>
        <a:spcBef>
          <a:spcPct val="0"/>
        </a:spcBef>
        <a:spcAft>
          <a:spcPct val="0"/>
        </a:spcAft>
        <a:defRPr sz="3300">
          <a:solidFill>
            <a:schemeClr val="tx1"/>
          </a:solidFill>
          <a:latin typeface="Calibri Light"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8.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47.png"/><Relationship Id="rId1" Type="http://schemas.openxmlformats.org/officeDocument/2006/relationships/slideLayout" Target="../slideLayouts/slideLayout36.xml"/></Relationships>
</file>

<file path=ppt/slides/_rels/slide1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1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7.xml"/></Relationships>
</file>

<file path=ppt/slides/_rels/slide1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6.xml"/></Relationships>
</file>

<file path=ppt/slides/_rels/slide11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3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1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54.wmf"/><Relationship Id="rId1" Type="http://schemas.openxmlformats.org/officeDocument/2006/relationships/slideLayout" Target="../slideLayouts/slideLayout4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7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8.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36.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a:extLst>
              <a:ext uri="{FF2B5EF4-FFF2-40B4-BE49-F238E27FC236}">
                <a16:creationId xmlns:a16="http://schemas.microsoft.com/office/drawing/2014/main" id="{D2BC57AA-652A-4CE5-B542-26FF7400F55E}"/>
              </a:ext>
            </a:extLst>
          </p:cNvPr>
          <p:cNvSpPr>
            <a:spLocks noGrp="1"/>
          </p:cNvSpPr>
          <p:nvPr>
            <p:ph type="ctrTitle"/>
          </p:nvPr>
        </p:nvSpPr>
        <p:spPr>
          <a:xfrm>
            <a:off x="339365" y="2370138"/>
            <a:ext cx="6204311" cy="1985046"/>
          </a:xfrm>
        </p:spPr>
        <p:txBody>
          <a:bodyPr>
            <a:normAutofit fontScale="90000"/>
          </a:bodyPr>
          <a:lstStyle/>
          <a:p>
            <a:pPr algn="ctr"/>
            <a:r>
              <a:rPr lang="en-US" altLang="en-US" sz="2400" b="1" cap="none" dirty="0">
                <a:solidFill>
                  <a:schemeClr val="tx1"/>
                </a:solidFill>
                <a:latin typeface="Arial" panose="020B0604020202020204" pitchFamily="34" charset="0"/>
              </a:rPr>
              <a:t>TẬP HUẤN MODUL 3</a:t>
            </a:r>
            <a:br>
              <a:rPr lang="en-US" altLang="en-US" sz="2400" b="1" cap="none" dirty="0">
                <a:solidFill>
                  <a:schemeClr val="tx1"/>
                </a:solidFill>
                <a:latin typeface="Arial" panose="020B0604020202020204" pitchFamily="34" charset="0"/>
              </a:rPr>
            </a:br>
            <a:r>
              <a:rPr lang="en-US" sz="2400" b="1" dirty="0">
                <a:solidFill>
                  <a:schemeClr val="tx1"/>
                </a:solidFill>
                <a:latin typeface="Arial" panose="020B0604020202020204" pitchFamily="34" charset="0"/>
                <a:cs typeface="Arial" panose="020B0604020202020204" pitchFamily="34" charset="0"/>
              </a:rPr>
              <a:t>KIỂM TRA, ĐÁNH GIÁ HỌC SINH</a:t>
            </a:r>
            <a:br>
              <a:rPr lang="en-US" sz="2400" b="1" dirty="0">
                <a:solidFill>
                  <a:schemeClr val="tx1"/>
                </a:solidFill>
                <a:latin typeface="Arial" panose="020B0604020202020204" pitchFamily="34" charset="0"/>
                <a:cs typeface="Arial" panose="020B0604020202020204" pitchFamily="34" charset="0"/>
              </a:rPr>
            </a:br>
            <a:r>
              <a:rPr lang="en-US" sz="2400" b="1" dirty="0">
                <a:solidFill>
                  <a:schemeClr val="tx1"/>
                </a:solidFill>
                <a:latin typeface="Arial" panose="020B0604020202020204" pitchFamily="34" charset="0"/>
                <a:cs typeface="Arial" panose="020B0604020202020204" pitchFamily="34" charset="0"/>
              </a:rPr>
              <a:t> THCS / THPT THEO HƯỚNG PHÁT TRIỂN</a:t>
            </a:r>
            <a:br>
              <a:rPr lang="en-US" sz="2400" b="1" dirty="0">
                <a:solidFill>
                  <a:schemeClr val="tx1"/>
                </a:solidFill>
                <a:latin typeface="Arial" panose="020B0604020202020204" pitchFamily="34" charset="0"/>
                <a:cs typeface="Arial" panose="020B0604020202020204" pitchFamily="34" charset="0"/>
              </a:rPr>
            </a:br>
            <a:r>
              <a:rPr lang="en-US" sz="2400" b="1" dirty="0">
                <a:solidFill>
                  <a:schemeClr val="tx1"/>
                </a:solidFill>
                <a:latin typeface="Arial" panose="020B0604020202020204" pitchFamily="34" charset="0"/>
                <a:cs typeface="Arial" panose="020B0604020202020204" pitchFamily="34" charset="0"/>
              </a:rPr>
              <a:t> PHẨM CHẤT, NĂNG LỰC </a:t>
            </a:r>
            <a:br>
              <a:rPr lang="en-US" sz="2400" b="1" dirty="0">
                <a:solidFill>
                  <a:schemeClr val="tx1"/>
                </a:solidFill>
                <a:latin typeface="Arial" panose="020B0604020202020204" pitchFamily="34" charset="0"/>
                <a:cs typeface="Arial" panose="020B0604020202020204" pitchFamily="34" charset="0"/>
              </a:rPr>
            </a:br>
            <a:r>
              <a:rPr lang="en-US" sz="2400" b="1" dirty="0">
                <a:solidFill>
                  <a:srgbClr val="0070C0"/>
                </a:solidFill>
                <a:latin typeface="Arial" panose="020B0604020202020204" pitchFamily="34" charset="0"/>
                <a:cs typeface="Arial" panose="020B0604020202020204" pitchFamily="34" charset="0"/>
              </a:rPr>
              <a:t>MÔN NGỮ VĂN </a:t>
            </a:r>
            <a:r>
              <a:rPr lang="en-US" sz="2400" b="1" dirty="0">
                <a:solidFill>
                  <a:schemeClr val="tx1"/>
                </a:solidFill>
                <a:latin typeface="Arial" panose="020B0604020202020204" pitchFamily="34" charset="0"/>
                <a:cs typeface="Arial" panose="020B0604020202020204" pitchFamily="34" charset="0"/>
              </a:rPr>
              <a:t/>
            </a:r>
            <a:br>
              <a:rPr lang="en-US" sz="2400" b="1" dirty="0">
                <a:solidFill>
                  <a:schemeClr val="tx1"/>
                </a:solidFill>
                <a:latin typeface="Arial" panose="020B0604020202020204" pitchFamily="34" charset="0"/>
                <a:cs typeface="Arial" panose="020B0604020202020204" pitchFamily="34" charset="0"/>
              </a:rPr>
            </a:br>
            <a:endParaRPr lang="vi-VN" altLang="en-US" sz="2400" b="1" cap="none" dirty="0">
              <a:solidFill>
                <a:schemeClr val="tx1"/>
              </a:solidFill>
            </a:endParaRPr>
          </a:p>
        </p:txBody>
      </p:sp>
      <p:pic>
        <p:nvPicPr>
          <p:cNvPr id="4" name="Picture Placeholder 3" title="Open book on table, blurred books in background">
            <a:extLst>
              <a:ext uri="{FF2B5EF4-FFF2-40B4-BE49-F238E27FC236}">
                <a16:creationId xmlns:a16="http://schemas.microsoft.com/office/drawing/2014/main" id="{74433330-F4CE-465E-A68F-02ABB2CA2037}"/>
              </a:ext>
            </a:extLst>
          </p:cNvPr>
          <p:cNvPicPr>
            <a:picLocks noGrp="1" noChangeAspect="1"/>
          </p:cNvPicPr>
          <p:nvPr>
            <p:ph type="pic" sz="quarter" idx="13"/>
          </p:nvPr>
        </p:nvPicPr>
        <p:blipFill>
          <a:blip r:embed="rId3" cstate="print"/>
          <a:srcRect/>
          <a:stretch>
            <a:fillRect/>
          </a:stretch>
        </p:blipFill>
        <p:spPr>
          <a:xfrm>
            <a:off x="6759576" y="1311276"/>
            <a:ext cx="3908425" cy="4208463"/>
          </a:xfrm>
        </p:spPr>
      </p:pic>
      <p:sp>
        <p:nvSpPr>
          <p:cNvPr id="53252" name="Subtitle 6">
            <a:extLst>
              <a:ext uri="{FF2B5EF4-FFF2-40B4-BE49-F238E27FC236}">
                <a16:creationId xmlns:a16="http://schemas.microsoft.com/office/drawing/2014/main" id="{94176079-2A7B-4185-9ED3-0FD78A5373CA}"/>
              </a:ext>
            </a:extLst>
          </p:cNvPr>
          <p:cNvSpPr>
            <a:spLocks noGrp="1"/>
          </p:cNvSpPr>
          <p:nvPr>
            <p:ph type="subTitle" idx="1"/>
          </p:nvPr>
        </p:nvSpPr>
        <p:spPr>
          <a:xfrm>
            <a:off x="2105819" y="4706020"/>
            <a:ext cx="4300538" cy="955675"/>
          </a:xfrm>
        </p:spPr>
        <p:txBody>
          <a:bodyPr>
            <a:normAutofit/>
          </a:bodyPr>
          <a:lstStyle/>
          <a:p>
            <a:pPr>
              <a:spcBef>
                <a:spcPct val="0"/>
              </a:spcBef>
            </a:pPr>
            <a:r>
              <a:rPr lang="en-US" altLang="en-US" sz="1800" b="1" dirty="0" err="1" smtClean="0"/>
              <a:t>Báo</a:t>
            </a:r>
            <a:r>
              <a:rPr lang="en-US" altLang="en-US" sz="1800" b="1" dirty="0" smtClean="0"/>
              <a:t> </a:t>
            </a:r>
            <a:r>
              <a:rPr lang="en-US" altLang="en-US" sz="1800" b="1" dirty="0" err="1" smtClean="0"/>
              <a:t>cáo</a:t>
            </a:r>
            <a:r>
              <a:rPr lang="en-US" altLang="en-US" sz="1800" b="1" dirty="0" smtClean="0"/>
              <a:t> </a:t>
            </a:r>
            <a:r>
              <a:rPr lang="en-US" altLang="en-US" sz="1800" b="1" dirty="0" err="1" smtClean="0"/>
              <a:t>viên</a:t>
            </a:r>
            <a:r>
              <a:rPr lang="en-US" altLang="en-US" sz="1800" b="1" smtClean="0"/>
              <a:t>: Phạm</a:t>
            </a:r>
            <a:r>
              <a:rPr lang="en-US" altLang="en-US" sz="1800" b="1"/>
              <a:t> </a:t>
            </a:r>
            <a:r>
              <a:rPr lang="en-US" altLang="en-US" sz="1800" b="1" smtClean="0"/>
              <a:t>Thị Hiền Anh</a:t>
            </a:r>
            <a:endParaRPr lang="en-US" altLang="en-US" sz="1800" b="1" dirty="0" smtClean="0"/>
          </a:p>
          <a:p>
            <a:pPr>
              <a:spcBef>
                <a:spcPct val="0"/>
              </a:spcBef>
            </a:pPr>
            <a:r>
              <a:rPr lang="en-US" altLang="en-US" sz="1800" b="1" dirty="0" err="1" smtClean="0"/>
              <a:t>Trường</a:t>
            </a:r>
            <a:r>
              <a:rPr lang="en-US" altLang="en-US" sz="1800" b="1" smtClean="0"/>
              <a:t>: THCS Chỉ Đạo </a:t>
            </a:r>
            <a:endParaRPr lang="en-US" altLang="en-US" sz="1800" b="1" dirty="0"/>
          </a:p>
        </p:txBody>
      </p:sp>
      <p:sp>
        <p:nvSpPr>
          <p:cNvPr id="9" name="Oval 8">
            <a:extLst>
              <a:ext uri="{FF2B5EF4-FFF2-40B4-BE49-F238E27FC236}">
                <a16:creationId xmlns:a16="http://schemas.microsoft.com/office/drawing/2014/main" id="{81026ED8-432E-427B-8715-7C6F261A86D0}"/>
              </a:ext>
            </a:extLst>
          </p:cNvPr>
          <p:cNvSpPr/>
          <p:nvPr/>
        </p:nvSpPr>
        <p:spPr>
          <a:xfrm>
            <a:off x="1800729" y="141288"/>
            <a:ext cx="819150" cy="811213"/>
          </a:xfrm>
          <a:prstGeom prst="ellipse">
            <a:avLst/>
          </a:prstGeom>
          <a:blipFill dpi="0" rotWithShape="1">
            <a:blip r:embed="rId4"/>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onstantia"/>
            </a:endParaRPr>
          </a:p>
        </p:txBody>
      </p:sp>
      <p:sp>
        <p:nvSpPr>
          <p:cNvPr id="53254" name="Rectangle 3">
            <a:extLst>
              <a:ext uri="{FF2B5EF4-FFF2-40B4-BE49-F238E27FC236}">
                <a16:creationId xmlns:a16="http://schemas.microsoft.com/office/drawing/2014/main" id="{0081F2F9-D68D-4F71-9D87-10D181030D39}"/>
              </a:ext>
            </a:extLst>
          </p:cNvPr>
          <p:cNvSpPr txBox="1">
            <a:spLocks noChangeArrowheads="1"/>
          </p:cNvSpPr>
          <p:nvPr/>
        </p:nvSpPr>
        <p:spPr bwMode="gray">
          <a:xfrm>
            <a:off x="3140076" y="141288"/>
            <a:ext cx="653256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fontAlgn="base">
              <a:spcBef>
                <a:spcPct val="20000"/>
              </a:spcBef>
              <a:spcAft>
                <a:spcPct val="0"/>
              </a:spcAft>
            </a:pPr>
            <a:r>
              <a:rPr lang="en-US" altLang="en-US" sz="2400" b="1" dirty="0" smtClean="0">
                <a:solidFill>
                  <a:srgbClr val="FFFFFF"/>
                </a:solidFill>
              </a:rPr>
              <a:t>PHÒNG </a:t>
            </a:r>
            <a:r>
              <a:rPr lang="en-US" altLang="en-US" sz="2400" b="1" dirty="0">
                <a:solidFill>
                  <a:srgbClr val="FFFFFF"/>
                </a:solidFill>
              </a:rPr>
              <a:t>DỤC VÀ ĐÀO </a:t>
            </a:r>
            <a:r>
              <a:rPr lang="en-US" altLang="en-US" sz="2400" b="1" dirty="0" smtClean="0">
                <a:solidFill>
                  <a:srgbClr val="FFFFFF"/>
                </a:solidFill>
              </a:rPr>
              <a:t>TẠO VĂN LÂM</a:t>
            </a:r>
            <a:endParaRPr lang="en-US" altLang="en-US" sz="2400" b="1" dirty="0">
              <a:solidFill>
                <a:srgbClr val="FFFFFF"/>
              </a:solidFill>
            </a:endParaRPr>
          </a:p>
          <a:p>
            <a:pPr algn="ctr" fontAlgn="base">
              <a:spcBef>
                <a:spcPct val="20000"/>
              </a:spcBef>
              <a:spcAft>
                <a:spcPct val="0"/>
              </a:spcAft>
            </a:pPr>
            <a:r>
              <a:rPr lang="en-US" altLang="en-US" sz="2000" dirty="0" smtClean="0">
                <a:solidFill>
                  <a:srgbClr val="FFFFFF"/>
                </a:solidFill>
              </a:rPr>
              <a:t>TRƯỜNG </a:t>
            </a:r>
            <a:r>
              <a:rPr lang="en-US" altLang="en-US" sz="2000" smtClean="0">
                <a:solidFill>
                  <a:srgbClr val="FFFFFF"/>
                </a:solidFill>
              </a:rPr>
              <a:t>THCS </a:t>
            </a:r>
            <a:r>
              <a:rPr lang="en-US" altLang="en-US" sz="2000" smtClean="0">
                <a:solidFill>
                  <a:srgbClr val="FFFFFF"/>
                </a:solidFill>
              </a:rPr>
              <a:t>CHỈ ĐẠO</a:t>
            </a:r>
            <a:endParaRPr lang="en-US" altLang="en-US" sz="2000" dirty="0">
              <a:solidFill>
                <a:srgbClr val="FFFFFF"/>
              </a:solidFill>
            </a:endParaRPr>
          </a:p>
        </p:txBody>
      </p:sp>
      <p:sp>
        <p:nvSpPr>
          <p:cNvPr id="53255" name="TextBox 10">
            <a:extLst>
              <a:ext uri="{FF2B5EF4-FFF2-40B4-BE49-F238E27FC236}">
                <a16:creationId xmlns:a16="http://schemas.microsoft.com/office/drawing/2014/main" id="{998A2D8A-B1CB-464B-A5C1-22FE115FA488}"/>
              </a:ext>
            </a:extLst>
          </p:cNvPr>
          <p:cNvSpPr txBox="1">
            <a:spLocks noChangeArrowheads="1"/>
          </p:cNvSpPr>
          <p:nvPr/>
        </p:nvSpPr>
        <p:spPr bwMode="auto">
          <a:xfrm>
            <a:off x="5181600" y="6035676"/>
            <a:ext cx="20574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1900" b="1" dirty="0" smtClean="0">
                <a:solidFill>
                  <a:prstClr val="black"/>
                </a:solidFill>
              </a:rPr>
              <a:t>VĂN LÂM, 2021</a:t>
            </a:r>
            <a:endParaRPr lang="en-US" altLang="en-US" sz="1900" b="1" dirty="0">
              <a:solidFill>
                <a:prstClr val="black"/>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544F2BB6-83CC-452E-9CDC-ED4800F041A2}"/>
              </a:ext>
            </a:extLst>
          </p:cNvPr>
          <p:cNvGraphicFramePr>
            <a:graphicFrameLocks noGrp="1"/>
          </p:cNvGraphicFramePr>
          <p:nvPr>
            <p:extLst>
              <p:ext uri="{D42A27DB-BD31-4B8C-83A1-F6EECF244321}">
                <p14:modId xmlns:p14="http://schemas.microsoft.com/office/powerpoint/2010/main" val="3410424785"/>
              </p:ext>
            </p:extLst>
          </p:nvPr>
        </p:nvGraphicFramePr>
        <p:xfrm>
          <a:off x="493150" y="1295344"/>
          <a:ext cx="10784450" cy="4934179"/>
        </p:xfrm>
        <a:graphic>
          <a:graphicData uri="http://schemas.openxmlformats.org/drawingml/2006/table">
            <a:tbl>
              <a:tblPr firstRow="1" bandRow="1">
                <a:tableStyleId>{E8B1032C-EA38-4F05-BA0D-38AFFFC7BED3}</a:tableStyleId>
              </a:tblPr>
              <a:tblGrid>
                <a:gridCol w="1492197">
                  <a:extLst>
                    <a:ext uri="{9D8B030D-6E8A-4147-A177-3AD203B41FA5}">
                      <a16:colId xmlns:a16="http://schemas.microsoft.com/office/drawing/2014/main" val="762045332"/>
                    </a:ext>
                  </a:extLst>
                </a:gridCol>
                <a:gridCol w="9292253">
                  <a:extLst>
                    <a:ext uri="{9D8B030D-6E8A-4147-A177-3AD203B41FA5}">
                      <a16:colId xmlns:a16="http://schemas.microsoft.com/office/drawing/2014/main" val="3785494733"/>
                    </a:ext>
                  </a:extLst>
                </a:gridCol>
              </a:tblGrid>
              <a:tr h="1477558">
                <a:tc>
                  <a:txBody>
                    <a:bodyPr/>
                    <a:lstStyle/>
                    <a:p>
                      <a:pPr algn="l"/>
                      <a:r>
                        <a:rPr lang="en-US" sz="2400" b="1" dirty="0" err="1">
                          <a:solidFill>
                            <a:schemeClr val="tx1"/>
                          </a:solidFill>
                          <a:latin typeface="Times New Roman" panose="02020603050405020304" pitchFamily="18" charset="0"/>
                          <a:cs typeface="Times New Roman" panose="02020603050405020304" pitchFamily="18" charset="0"/>
                        </a:rPr>
                        <a:t>Đánh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dục</a:t>
                      </a:r>
                      <a:endParaRPr lang="en-US"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0">
                          <a:solidFill>
                            <a:schemeClr val="tx1"/>
                          </a:solidFill>
                          <a:latin typeface="Times New Roman" panose="02020603050405020304" pitchFamily="18" charset="0"/>
                          <a:cs typeface="Times New Roman" panose="02020603050405020304" pitchFamily="18" charset="0"/>
                        </a:rPr>
                        <a:t>L</a:t>
                      </a:r>
                      <a:r>
                        <a:rPr lang="vi-VN" sz="2400" b="0">
                          <a:solidFill>
                            <a:schemeClr val="tx1"/>
                          </a:solidFill>
                          <a:latin typeface="Times New Roman" panose="02020603050405020304" pitchFamily="18" charset="0"/>
                          <a:cs typeface="Times New Roman" panose="02020603050405020304" pitchFamily="18" charset="0"/>
                        </a:rPr>
                        <a:t>à </a:t>
                      </a:r>
                      <a:r>
                        <a:rPr lang="vi-VN" sz="2400" b="0" dirty="0">
                          <a:solidFill>
                            <a:schemeClr val="tx1"/>
                          </a:solidFill>
                          <a:latin typeface="Times New Roman" panose="02020603050405020304" pitchFamily="18" charset="0"/>
                          <a:cs typeface="Times New Roman" panose="02020603050405020304" pitchFamily="18" charset="0"/>
                        </a:rPr>
                        <a:t>một quá trình thu thập, </a:t>
                      </a:r>
                      <a:r>
                        <a:rPr lang="vi-VN" sz="2400" b="0">
                          <a:solidFill>
                            <a:schemeClr val="tx1"/>
                          </a:solidFill>
                          <a:latin typeface="Times New Roman" panose="02020603050405020304" pitchFamily="18" charset="0"/>
                          <a:cs typeface="Times New Roman" panose="02020603050405020304" pitchFamily="18" charset="0"/>
                        </a:rPr>
                        <a:t>tổng hợ</a:t>
                      </a:r>
                      <a:r>
                        <a:rPr lang="en-US" sz="2400" b="0">
                          <a:solidFill>
                            <a:schemeClr val="tx1"/>
                          </a:solidFill>
                          <a:latin typeface="Times New Roman" panose="02020603050405020304" pitchFamily="18" charset="0"/>
                          <a:cs typeface="Times New Roman" panose="02020603050405020304" pitchFamily="18" charset="0"/>
                        </a:rPr>
                        <a:t>p, </a:t>
                      </a:r>
                      <a:r>
                        <a:rPr lang="vi-VN" sz="2400" b="0">
                          <a:solidFill>
                            <a:schemeClr val="tx1"/>
                          </a:solidFill>
                          <a:latin typeface="Times New Roman" panose="02020603050405020304" pitchFamily="18" charset="0"/>
                          <a:cs typeface="Times New Roman" panose="02020603050405020304" pitchFamily="18" charset="0"/>
                        </a:rPr>
                        <a:t>diễn </a:t>
                      </a:r>
                      <a:r>
                        <a:rPr lang="vi-VN" sz="2400" b="0" dirty="0">
                          <a:solidFill>
                            <a:schemeClr val="tx1"/>
                          </a:solidFill>
                          <a:latin typeface="Times New Roman" panose="02020603050405020304" pitchFamily="18" charset="0"/>
                          <a:cs typeface="Times New Roman" panose="02020603050405020304" pitchFamily="18" charset="0"/>
                        </a:rPr>
                        <a:t>giải thông tin về </a:t>
                      </a:r>
                      <a:r>
                        <a:rPr lang="vi-VN" sz="2400" b="0" dirty="0">
                          <a:solidFill>
                            <a:schemeClr val="tx1"/>
                          </a:solidFill>
                          <a:highlight>
                            <a:srgbClr val="FFFF00"/>
                          </a:highlight>
                          <a:latin typeface="Times New Roman" panose="02020603050405020304" pitchFamily="18" charset="0"/>
                          <a:cs typeface="Times New Roman" panose="02020603050405020304" pitchFamily="18" charset="0"/>
                        </a:rPr>
                        <a:t>đối tượng cần đánh </a:t>
                      </a:r>
                      <a:r>
                        <a:rPr lang="vi-VN" sz="2400" b="0">
                          <a:solidFill>
                            <a:schemeClr val="tx1"/>
                          </a:solidFill>
                          <a:highlight>
                            <a:srgbClr val="FFFF00"/>
                          </a:highlight>
                          <a:latin typeface="Times New Roman" panose="02020603050405020304" pitchFamily="18" charset="0"/>
                          <a:cs typeface="Times New Roman" panose="02020603050405020304" pitchFamily="18" charset="0"/>
                        </a:rPr>
                        <a:t>giá </a:t>
                      </a:r>
                      <a:r>
                        <a:rPr lang="vi-VN" sz="2400" b="0">
                          <a:solidFill>
                            <a:schemeClr val="tx1"/>
                          </a:solidFill>
                          <a:latin typeface="Times New Roman" panose="02020603050405020304" pitchFamily="18" charset="0"/>
                          <a:cs typeface="Times New Roman" panose="02020603050405020304" pitchFamily="18" charset="0"/>
                        </a:rPr>
                        <a:t>(</a:t>
                      </a:r>
                      <a:r>
                        <a:rPr lang="en-US" sz="2400" b="0">
                          <a:solidFill>
                            <a:schemeClr val="tx1"/>
                          </a:solidFill>
                          <a:latin typeface="Times New Roman" panose="02020603050405020304" pitchFamily="18" charset="0"/>
                          <a:cs typeface="Times New Roman" panose="02020603050405020304" pitchFamily="18" charset="0"/>
                        </a:rPr>
                        <a:t>Vd:</a:t>
                      </a:r>
                      <a:r>
                        <a:rPr lang="vi-VN" sz="2400" b="0">
                          <a:solidFill>
                            <a:schemeClr val="tx1"/>
                          </a:solidFill>
                          <a:latin typeface="Times New Roman" panose="02020603050405020304" pitchFamily="18" charset="0"/>
                          <a:cs typeface="Times New Roman" panose="02020603050405020304" pitchFamily="18" charset="0"/>
                        </a:rPr>
                        <a:t> </a:t>
                      </a:r>
                      <a:r>
                        <a:rPr lang="vi-VN" sz="2400" b="0" dirty="0">
                          <a:solidFill>
                            <a:schemeClr val="tx1"/>
                          </a:solidFill>
                          <a:latin typeface="Times New Roman" panose="02020603050405020304" pitchFamily="18" charset="0"/>
                          <a:cs typeface="Times New Roman" panose="02020603050405020304" pitchFamily="18" charset="0"/>
                        </a:rPr>
                        <a:t>kiến thức, kĩ năng, năng lực của HS; kế hoạch dạy học; chính sách giáo </a:t>
                      </a:r>
                      <a:r>
                        <a:rPr lang="vi-VN" sz="2400" b="0">
                          <a:solidFill>
                            <a:schemeClr val="tx1"/>
                          </a:solidFill>
                          <a:latin typeface="Times New Roman" panose="02020603050405020304" pitchFamily="18" charset="0"/>
                          <a:cs typeface="Times New Roman" panose="02020603050405020304" pitchFamily="18" charset="0"/>
                        </a:rPr>
                        <a:t>dục)</a:t>
                      </a:r>
                      <a:endParaRPr lang="en-US" sz="2400" b="0" dirty="0">
                        <a:solidFill>
                          <a:schemeClr val="tx1"/>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schemeClr val="tx1"/>
                          </a:solidFill>
                          <a:latin typeface="Times New Roman" panose="02020603050405020304" pitchFamily="18" charset="0"/>
                          <a:cs typeface="Times New Roman" panose="02020603050405020304" pitchFamily="18" charset="0"/>
                        </a:rPr>
                        <a:t>hiểu biết và đưa ra được các quyết định cần thiết về đối </a:t>
                      </a:r>
                      <a:r>
                        <a:rPr lang="vi-VN" sz="2400">
                          <a:solidFill>
                            <a:schemeClr val="tx1"/>
                          </a:solidFill>
                          <a:latin typeface="Times New Roman" panose="02020603050405020304" pitchFamily="18" charset="0"/>
                          <a:cs typeface="Times New Roman" panose="02020603050405020304" pitchFamily="18" charset="0"/>
                        </a:rPr>
                        <a:t>tượng.</a:t>
                      </a:r>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02272138"/>
                  </a:ext>
                </a:extLst>
              </a:tr>
              <a:tr h="1477558">
                <a:tc>
                  <a:txBody>
                    <a:bodyPr/>
                    <a:lstStyle/>
                    <a:p>
                      <a:pPr algn="l"/>
                      <a:r>
                        <a:rPr lang="en-US" sz="2400" b="1" dirty="0" err="1">
                          <a:solidFill>
                            <a:schemeClr val="tx1"/>
                          </a:solidFill>
                          <a:latin typeface="Times New Roman" panose="02020603050405020304" pitchFamily="18" charset="0"/>
                          <a:cs typeface="Times New Roman" panose="02020603050405020304" pitchFamily="18" charset="0"/>
                        </a:rPr>
                        <a:t>Đánh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lớp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học</a:t>
                      </a:r>
                      <a:endParaRPr lang="en-US"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en-US" sz="2400">
                          <a:solidFill>
                            <a:schemeClr val="tx1"/>
                          </a:solidFill>
                          <a:latin typeface="Times New Roman" panose="02020603050405020304" pitchFamily="18" charset="0"/>
                          <a:cs typeface="Times New Roman" panose="02020603050405020304" pitchFamily="18" charset="0"/>
                        </a:rPr>
                        <a:t>L</a:t>
                      </a:r>
                      <a:r>
                        <a:rPr lang="vi-VN" sz="2400">
                          <a:solidFill>
                            <a:schemeClr val="tx1"/>
                          </a:solidFill>
                          <a:latin typeface="Times New Roman" panose="02020603050405020304" pitchFamily="18" charset="0"/>
                          <a:cs typeface="Times New Roman" panose="02020603050405020304" pitchFamily="18" charset="0"/>
                        </a:rPr>
                        <a:t>à </a:t>
                      </a:r>
                      <a:r>
                        <a:rPr lang="vi-VN" sz="2400" dirty="0">
                          <a:solidFill>
                            <a:schemeClr val="tx1"/>
                          </a:solidFill>
                          <a:latin typeface="Times New Roman" panose="02020603050405020304" pitchFamily="18" charset="0"/>
                          <a:cs typeface="Times New Roman" panose="02020603050405020304" pitchFamily="18" charset="0"/>
                        </a:rPr>
                        <a:t>quá trình thu thập, tổng hợp, diễn giải thông </a:t>
                      </a:r>
                      <a:r>
                        <a:rPr lang="vi-VN" sz="2400">
                          <a:solidFill>
                            <a:schemeClr val="tx1"/>
                          </a:solidFill>
                          <a:latin typeface="Times New Roman" panose="02020603050405020304" pitchFamily="18" charset="0"/>
                          <a:cs typeface="Times New Roman" panose="02020603050405020304" pitchFamily="18" charset="0"/>
                        </a:rPr>
                        <a:t>tin </a:t>
                      </a:r>
                      <a:r>
                        <a:rPr lang="en-US" sz="2400">
                          <a:solidFill>
                            <a:schemeClr val="tx1"/>
                          </a:solidFill>
                          <a:highlight>
                            <a:srgbClr val="FFFF00"/>
                          </a:highlight>
                          <a:latin typeface="Times New Roman" panose="02020603050405020304" pitchFamily="18" charset="0"/>
                          <a:cs typeface="Times New Roman" panose="02020603050405020304" pitchFamily="18" charset="0"/>
                        </a:rPr>
                        <a:t>về </a:t>
                      </a:r>
                      <a:r>
                        <a:rPr lang="vi-VN" sz="2400">
                          <a:solidFill>
                            <a:schemeClr val="tx1"/>
                          </a:solidFill>
                          <a:highlight>
                            <a:srgbClr val="FFFF00"/>
                          </a:highlight>
                          <a:latin typeface="Times New Roman" panose="02020603050405020304" pitchFamily="18" charset="0"/>
                          <a:cs typeface="Times New Roman" panose="02020603050405020304" pitchFamily="18" charset="0"/>
                        </a:rPr>
                        <a:t>hoạt </a:t>
                      </a:r>
                      <a:r>
                        <a:rPr lang="vi-VN" sz="2400" dirty="0">
                          <a:solidFill>
                            <a:schemeClr val="tx1"/>
                          </a:solidFill>
                          <a:highlight>
                            <a:srgbClr val="FFFF00"/>
                          </a:highlight>
                          <a:latin typeface="Times New Roman" panose="02020603050405020304" pitchFamily="18" charset="0"/>
                          <a:cs typeface="Times New Roman" panose="02020603050405020304" pitchFamily="18" charset="0"/>
                        </a:rPr>
                        <a:t>động học tập và trải nghiệm của HS</a:t>
                      </a:r>
                      <a:r>
                        <a:rPr lang="vi-VN" sz="2400" dirty="0">
                          <a:solidFill>
                            <a:schemeClr val="tx1"/>
                          </a:solidFill>
                          <a:latin typeface="Times New Roman" panose="02020603050405020304" pitchFamily="18" charset="0"/>
                          <a:cs typeface="Times New Roman" panose="02020603050405020304" pitchFamily="18" charset="0"/>
                        </a:rPr>
                        <a:t> nhằm xác định những gì HS biết hay chưa biết, hiểu hay chưa hiểu và làm được hay chưa làm được. </a:t>
                      </a:r>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vi-VN" sz="2400"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đưa ra quyết định phù hợp tiếp theo trong quá trình giáo dục HS</a:t>
                      </a:r>
                      <a:r>
                        <a:rPr lang="vi-VN"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691726"/>
                  </a:ext>
                </a:extLst>
              </a:tr>
              <a:tr h="1825219">
                <a:tc>
                  <a:txBody>
                    <a:bodyPr/>
                    <a:lstStyle/>
                    <a:p>
                      <a:pPr algn="l"/>
                      <a:r>
                        <a:rPr lang="en-US" sz="2400" b="1" dirty="0" err="1">
                          <a:solidFill>
                            <a:schemeClr val="tx1"/>
                          </a:solidFill>
                          <a:latin typeface="Times New Roman" panose="02020603050405020304" pitchFamily="18" charset="0"/>
                          <a:cs typeface="Times New Roman" panose="02020603050405020304" pitchFamily="18" charset="0"/>
                        </a:rPr>
                        <a:t>Đánh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học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tập</a:t>
                      </a:r>
                      <a:endParaRPr lang="en-US"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a:solidFill>
                            <a:schemeClr val="tx1"/>
                          </a:solidFill>
                          <a:latin typeface="Times New Roman" panose="02020603050405020304" pitchFamily="18" charset="0"/>
                          <a:cs typeface="Times New Roman" panose="02020603050405020304" pitchFamily="18" charset="0"/>
                        </a:rPr>
                        <a:t>L</a:t>
                      </a:r>
                      <a:r>
                        <a:rPr lang="vi-VN" sz="2400">
                          <a:solidFill>
                            <a:schemeClr val="tx1"/>
                          </a:solidFill>
                          <a:latin typeface="Times New Roman" panose="02020603050405020304" pitchFamily="18" charset="0"/>
                          <a:cs typeface="Times New Roman" panose="02020603050405020304" pitchFamily="18" charset="0"/>
                        </a:rPr>
                        <a:t>à </a:t>
                      </a:r>
                      <a:r>
                        <a:rPr lang="vi-VN" sz="2400" dirty="0">
                          <a:solidFill>
                            <a:schemeClr val="tx1"/>
                          </a:solidFill>
                          <a:latin typeface="Times New Roman" panose="02020603050405020304" pitchFamily="18" charset="0"/>
                          <a:cs typeface="Times New Roman" panose="02020603050405020304" pitchFamily="18" charset="0"/>
                        </a:rPr>
                        <a:t>quá trình thu thập thông tin </a:t>
                      </a:r>
                      <a:r>
                        <a:rPr lang="vi-VN" sz="2400" dirty="0">
                          <a:solidFill>
                            <a:schemeClr val="tx1"/>
                          </a:solidFill>
                          <a:highlight>
                            <a:srgbClr val="FFFF00"/>
                          </a:highlight>
                          <a:latin typeface="Times New Roman" panose="02020603050405020304" pitchFamily="18" charset="0"/>
                          <a:cs typeface="Times New Roman" panose="02020603050405020304" pitchFamily="18" charset="0"/>
                        </a:rPr>
                        <a:t>về kết quả học tập của HS </a:t>
                      </a:r>
                      <a:r>
                        <a:rPr lang="vi-VN" sz="2400" dirty="0">
                          <a:solidFill>
                            <a:schemeClr val="tx1"/>
                          </a:solidFill>
                          <a:latin typeface="Times New Roman" panose="02020603050405020304" pitchFamily="18" charset="0"/>
                          <a:cs typeface="Times New Roman" panose="02020603050405020304" pitchFamily="18" charset="0"/>
                        </a:rPr>
                        <a:t>và được diễn giải bằng điểm số/chữ hoặc nhận xét của GV</a:t>
                      </a:r>
                      <a:r>
                        <a:rPr lang="en-US" sz="2400" dirty="0">
                          <a:solidFill>
                            <a:schemeClr val="tx1"/>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vi-VN" sz="2400" b="1" dirty="0">
                          <a:solidFill>
                            <a:schemeClr val="tx1"/>
                          </a:solidFill>
                          <a:latin typeface="Times New Roman" panose="02020603050405020304" pitchFamily="18" charset="0"/>
                          <a:cs typeface="Times New Roman" panose="02020603050405020304" pitchFamily="18" charset="0"/>
                        </a:rPr>
                        <a:t> từ đó biết được mức độ đạt được của HS trong biểu điểm đang được sử </a:t>
                      </a:r>
                      <a:r>
                        <a:rPr lang="vi-VN" sz="2400" b="1">
                          <a:solidFill>
                            <a:schemeClr val="tx1"/>
                          </a:solidFill>
                          <a:latin typeface="Times New Roman" panose="02020603050405020304" pitchFamily="18" charset="0"/>
                          <a:cs typeface="Times New Roman" panose="02020603050405020304" pitchFamily="18" charset="0"/>
                        </a:rPr>
                        <a:t>dụng </a:t>
                      </a:r>
                      <a:r>
                        <a:rPr lang="en-US" sz="2400" b="1">
                          <a:solidFill>
                            <a:schemeClr val="tx1"/>
                          </a:solidFill>
                          <a:latin typeface="Times New Roman" panose="02020603050405020304" pitchFamily="18" charset="0"/>
                          <a:cs typeface="Times New Roman" panose="02020603050405020304" pitchFamily="18" charset="0"/>
                        </a:rPr>
                        <a:t>hoặc </a:t>
                      </a:r>
                      <a:r>
                        <a:rPr lang="vi-VN" sz="2400" b="1">
                          <a:solidFill>
                            <a:schemeClr val="tx1"/>
                          </a:solidFill>
                          <a:latin typeface="Times New Roman" panose="02020603050405020304" pitchFamily="18" charset="0"/>
                          <a:cs typeface="Times New Roman" panose="02020603050405020304" pitchFamily="18" charset="0"/>
                        </a:rPr>
                        <a:t>trong </a:t>
                      </a:r>
                      <a:r>
                        <a:rPr lang="vi-VN" sz="2400" b="1" dirty="0">
                          <a:solidFill>
                            <a:schemeClr val="tx1"/>
                          </a:solidFill>
                          <a:latin typeface="Times New Roman" panose="02020603050405020304" pitchFamily="18" charset="0"/>
                          <a:cs typeface="Times New Roman" panose="02020603050405020304" pitchFamily="18" charset="0"/>
                        </a:rPr>
                        <a:t>tiêu chí đánh giá trong nhận xét </a:t>
                      </a:r>
                      <a:r>
                        <a:rPr lang="vi-VN" sz="2400" b="1">
                          <a:solidFill>
                            <a:schemeClr val="tx1"/>
                          </a:solidFill>
                          <a:latin typeface="Times New Roman" panose="02020603050405020304" pitchFamily="18" charset="0"/>
                          <a:cs typeface="Times New Roman" panose="02020603050405020304" pitchFamily="18" charset="0"/>
                        </a:rPr>
                        <a:t>của GV</a:t>
                      </a:r>
                      <a:endParaRPr lang="en-US" sz="2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2990236"/>
                  </a:ext>
                </a:extLst>
              </a:tr>
            </a:tbl>
          </a:graphicData>
        </a:graphic>
      </p:graphicFrame>
      <p:sp>
        <p:nvSpPr>
          <p:cNvPr id="7" name="Rectangle 6">
            <a:extLst>
              <a:ext uri="{FF2B5EF4-FFF2-40B4-BE49-F238E27FC236}">
                <a16:creationId xmlns:a16="http://schemas.microsoft.com/office/drawing/2014/main" id="{18C86AF0-5976-43EA-875E-CFF9B11B6727}"/>
              </a:ext>
            </a:extLst>
          </p:cNvPr>
          <p:cNvSpPr/>
          <p:nvPr/>
        </p:nvSpPr>
        <p:spPr>
          <a:xfrm>
            <a:off x="493150" y="259136"/>
            <a:ext cx="2225040" cy="7721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000"/>
              <a:t>b. Đánh giá</a:t>
            </a:r>
          </a:p>
        </p:txBody>
      </p:sp>
    </p:spTree>
    <p:extLst>
      <p:ext uri="{BB962C8B-B14F-4D97-AF65-F5344CB8AC3E}">
        <p14:creationId xmlns:p14="http://schemas.microsoft.com/office/powerpoint/2010/main" val="14361099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966952" y="1204108"/>
            <a:ext cx="3092980" cy="17811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400"/>
              </a:spcAft>
              <a:buClrTx/>
              <a:buSzTx/>
              <a:buFontTx/>
              <a:buNone/>
              <a:tabLst>
                <a:tab pos="828040" algn="l"/>
              </a:tabLst>
              <a:defRPr/>
            </a:pPr>
            <a:r>
              <a:rPr kumimoji="0" lang="en-US" sz="3200" b="1" i="0" u="none" strike="noStrike" kern="1200" cap="none" spc="0" normalizeH="0" baseline="0" noProof="0">
                <a:ln>
                  <a:noFill/>
                </a:ln>
                <a:solidFill>
                  <a:srgbClr val="FFFFFF"/>
                </a:solidFill>
                <a:effectLst/>
                <a:uLnTx/>
                <a:uFillTx/>
                <a:latin typeface="Calibri Light" panose="020F0302020204030204"/>
                <a:ea typeface="+mn-ea"/>
                <a:cs typeface="+mn-cs"/>
              </a:rPr>
              <a:t>3.1.4.4. Minh họa </a:t>
            </a:r>
          </a:p>
        </p:txBody>
      </p:sp>
      <p:sp>
        <p:nvSpPr>
          <p:cNvPr id="5" name="TextBox 4"/>
          <p:cNvSpPr txBox="1"/>
          <p:nvPr/>
        </p:nvSpPr>
        <p:spPr>
          <a:xfrm>
            <a:off x="966951" y="3355130"/>
            <a:ext cx="2669407" cy="2427333"/>
          </a:xfrm>
          <a:prstGeom prst="rect">
            <a:avLst/>
          </a:prstGeom>
        </p:spPr>
        <p:txBody>
          <a:bodyPr vert="horz" lIns="91440" tIns="45720" rIns="91440" bIns="45720" rtlCol="0">
            <a:normAutofit fontScale="92500"/>
          </a:bodyPr>
          <a:lstStyle/>
          <a:p>
            <a:pPr marL="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Trong dạy học Ngữ văn, sản phẩm học tập gắn liền với các hoạt động dạy đọc, viết, nói và nghe của HS. Các sản phẩm có thể như sau:</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 name="Bảng 2">
            <a:extLst>
              <a:ext uri="{FF2B5EF4-FFF2-40B4-BE49-F238E27FC236}">
                <a16:creationId xmlns:a16="http://schemas.microsoft.com/office/drawing/2014/main" id="{2D2799CB-5824-49A9-9709-0BF9798E0635}"/>
              </a:ext>
            </a:extLst>
          </p:cNvPr>
          <p:cNvGraphicFramePr>
            <a:graphicFrameLocks noGrp="1"/>
          </p:cNvGraphicFramePr>
          <p:nvPr/>
        </p:nvGraphicFramePr>
        <p:xfrm>
          <a:off x="4662102" y="1173819"/>
          <a:ext cx="6903724" cy="4387326"/>
        </p:xfrm>
        <a:graphic>
          <a:graphicData uri="http://schemas.openxmlformats.org/drawingml/2006/table">
            <a:tbl>
              <a:tblPr firstRow="1" firstCol="1" bandRow="1">
                <a:tableStyleId>{5C22544A-7EE6-4342-B048-85BDC9FD1C3A}</a:tableStyleId>
              </a:tblPr>
              <a:tblGrid>
                <a:gridCol w="2185094">
                  <a:extLst>
                    <a:ext uri="{9D8B030D-6E8A-4147-A177-3AD203B41FA5}">
                      <a16:colId xmlns:a16="http://schemas.microsoft.com/office/drawing/2014/main" val="217576542"/>
                    </a:ext>
                  </a:extLst>
                </a:gridCol>
                <a:gridCol w="4718630">
                  <a:extLst>
                    <a:ext uri="{9D8B030D-6E8A-4147-A177-3AD203B41FA5}">
                      <a16:colId xmlns:a16="http://schemas.microsoft.com/office/drawing/2014/main" val="1571636820"/>
                    </a:ext>
                  </a:extLst>
                </a:gridCol>
              </a:tblGrid>
              <a:tr h="369342">
                <a:tc>
                  <a:txBody>
                    <a:bodyPr/>
                    <a:lstStyle/>
                    <a:p>
                      <a:pPr indent="457200" algn="ctr">
                        <a:lnSpc>
                          <a:spcPct val="130000"/>
                        </a:lnSpc>
                        <a:spcBef>
                          <a:spcPts val="1000"/>
                        </a:spcBef>
                        <a:spcAft>
                          <a:spcPts val="300"/>
                        </a:spcAft>
                      </a:pPr>
                      <a:r>
                        <a:rPr lang="de-DE" sz="1800">
                          <a:effectLst/>
                        </a:rPr>
                        <a:t>Nội dung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434" marR="94434" marT="0" marB="0"/>
                </a:tc>
                <a:tc>
                  <a:txBody>
                    <a:bodyPr/>
                    <a:lstStyle/>
                    <a:p>
                      <a:pPr indent="457200" algn="ctr">
                        <a:lnSpc>
                          <a:spcPct val="130000"/>
                        </a:lnSpc>
                        <a:spcBef>
                          <a:spcPts val="1000"/>
                        </a:spcBef>
                        <a:spcAft>
                          <a:spcPts val="300"/>
                        </a:spcAft>
                      </a:pPr>
                      <a:r>
                        <a:rPr lang="de-DE" sz="1800">
                          <a:effectLst/>
                        </a:rPr>
                        <a:t>Sản phẩm dự kiến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434" marR="94434" marT="0" marB="0"/>
                </a:tc>
                <a:extLst>
                  <a:ext uri="{0D108BD9-81ED-4DB2-BD59-A6C34878D82A}">
                    <a16:rowId xmlns:a16="http://schemas.microsoft.com/office/drawing/2014/main" val="3924439874"/>
                  </a:ext>
                </a:extLst>
              </a:tr>
              <a:tr h="2115317">
                <a:tc>
                  <a:txBody>
                    <a:bodyPr/>
                    <a:lstStyle/>
                    <a:p>
                      <a:pPr indent="457200" algn="just">
                        <a:lnSpc>
                          <a:spcPct val="130000"/>
                        </a:lnSpc>
                        <a:spcBef>
                          <a:spcPts val="1000"/>
                        </a:spcBef>
                        <a:spcAft>
                          <a:spcPts val="300"/>
                        </a:spcAft>
                      </a:pPr>
                      <a:r>
                        <a:rPr lang="de-DE" sz="1800">
                          <a:effectLst/>
                        </a:rPr>
                        <a:t>Đọc hiểu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434" marR="94434" marT="0" marB="0"/>
                </a:tc>
                <a:tc>
                  <a:txBody>
                    <a:bodyPr/>
                    <a:lstStyle/>
                    <a:p>
                      <a:pPr indent="457200" algn="just">
                        <a:lnSpc>
                          <a:spcPct val="130000"/>
                        </a:lnSpc>
                        <a:spcBef>
                          <a:spcPts val="1000"/>
                        </a:spcBef>
                        <a:spcAft>
                          <a:spcPts val="300"/>
                        </a:spcAft>
                      </a:pPr>
                      <a:r>
                        <a:rPr lang="de-DE" sz="1800">
                          <a:effectLst/>
                        </a:rPr>
                        <a:t>- Phiếu học tập, sơ đồ tư duy.</a:t>
                      </a:r>
                      <a:endParaRPr lang="en-US" sz="1800">
                        <a:effectLst/>
                      </a:endParaRPr>
                    </a:p>
                    <a:p>
                      <a:pPr indent="457200" algn="just">
                        <a:lnSpc>
                          <a:spcPct val="130000"/>
                        </a:lnSpc>
                        <a:spcBef>
                          <a:spcPts val="1000"/>
                        </a:spcBef>
                        <a:spcAft>
                          <a:spcPts val="300"/>
                        </a:spcAft>
                      </a:pPr>
                      <a:r>
                        <a:rPr lang="de-DE" sz="1800">
                          <a:effectLst/>
                        </a:rPr>
                        <a:t>- Bài viết, phản hồi về văn bản đọc.</a:t>
                      </a:r>
                      <a:endParaRPr lang="en-US" sz="1800">
                        <a:effectLst/>
                      </a:endParaRPr>
                    </a:p>
                    <a:p>
                      <a:pPr indent="457200" algn="just">
                        <a:lnSpc>
                          <a:spcPct val="130000"/>
                        </a:lnSpc>
                        <a:spcBef>
                          <a:spcPts val="1000"/>
                        </a:spcBef>
                        <a:spcAft>
                          <a:spcPts val="300"/>
                        </a:spcAft>
                      </a:pPr>
                      <a:r>
                        <a:rPr lang="de-DE" sz="1800">
                          <a:effectLst/>
                        </a:rPr>
                        <a:t>- Bài thuyết trình.</a:t>
                      </a:r>
                      <a:endParaRPr lang="en-US" sz="1800">
                        <a:effectLst/>
                      </a:endParaRPr>
                    </a:p>
                    <a:p>
                      <a:pPr indent="457200" algn="just">
                        <a:lnSpc>
                          <a:spcPct val="130000"/>
                        </a:lnSpc>
                        <a:spcBef>
                          <a:spcPts val="1000"/>
                        </a:spcBef>
                        <a:spcAft>
                          <a:spcPts val="300"/>
                        </a:spcAft>
                      </a:pPr>
                      <a:r>
                        <a:rPr lang="de-DE" sz="1800">
                          <a:effectLst/>
                        </a:rPr>
                        <a:t>- Video đọc diễn cảm, đọc phân vai...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434" marR="94434" marT="0" marB="0"/>
                </a:tc>
                <a:extLst>
                  <a:ext uri="{0D108BD9-81ED-4DB2-BD59-A6C34878D82A}">
                    <a16:rowId xmlns:a16="http://schemas.microsoft.com/office/drawing/2014/main" val="2444851589"/>
                  </a:ext>
                </a:extLst>
              </a:tr>
              <a:tr h="1533325">
                <a:tc>
                  <a:txBody>
                    <a:bodyPr/>
                    <a:lstStyle/>
                    <a:p>
                      <a:pPr indent="457200" algn="just">
                        <a:lnSpc>
                          <a:spcPct val="130000"/>
                        </a:lnSpc>
                        <a:spcBef>
                          <a:spcPts val="1000"/>
                        </a:spcBef>
                        <a:spcAft>
                          <a:spcPts val="300"/>
                        </a:spcAft>
                      </a:pPr>
                      <a:r>
                        <a:rPr lang="de-DE" sz="1800">
                          <a:effectLst/>
                        </a:rPr>
                        <a:t>Viết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434" marR="94434" marT="0" marB="0"/>
                </a:tc>
                <a:tc>
                  <a:txBody>
                    <a:bodyPr/>
                    <a:lstStyle/>
                    <a:p>
                      <a:pPr indent="457200" algn="just">
                        <a:lnSpc>
                          <a:spcPct val="130000"/>
                        </a:lnSpc>
                        <a:spcBef>
                          <a:spcPts val="1000"/>
                        </a:spcBef>
                        <a:spcAft>
                          <a:spcPts val="300"/>
                        </a:spcAft>
                      </a:pPr>
                      <a:r>
                        <a:rPr lang="de-DE" sz="1800">
                          <a:effectLst/>
                        </a:rPr>
                        <a:t>- Phiếu học tập.</a:t>
                      </a:r>
                      <a:endParaRPr lang="en-US" sz="1800">
                        <a:effectLst/>
                      </a:endParaRPr>
                    </a:p>
                    <a:p>
                      <a:pPr indent="457200" algn="just">
                        <a:lnSpc>
                          <a:spcPct val="130000"/>
                        </a:lnSpc>
                        <a:spcBef>
                          <a:spcPts val="1000"/>
                        </a:spcBef>
                        <a:spcAft>
                          <a:spcPts val="300"/>
                        </a:spcAft>
                      </a:pPr>
                      <a:r>
                        <a:rPr lang="de-DE" sz="1800">
                          <a:effectLst/>
                        </a:rPr>
                        <a:t>- Sơ đồ tư duy</a:t>
                      </a:r>
                      <a:endParaRPr lang="en-US" sz="1800">
                        <a:effectLst/>
                      </a:endParaRPr>
                    </a:p>
                    <a:p>
                      <a:pPr indent="457200" algn="just">
                        <a:lnSpc>
                          <a:spcPct val="130000"/>
                        </a:lnSpc>
                        <a:spcBef>
                          <a:spcPts val="1000"/>
                        </a:spcBef>
                        <a:spcAft>
                          <a:spcPts val="300"/>
                        </a:spcAft>
                      </a:pPr>
                      <a:r>
                        <a:rPr lang="de-DE" sz="1800">
                          <a:effectLst/>
                        </a:rPr>
                        <a:t>- Bài viết, bản nháp...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434" marR="94434" marT="0" marB="0"/>
                </a:tc>
                <a:extLst>
                  <a:ext uri="{0D108BD9-81ED-4DB2-BD59-A6C34878D82A}">
                    <a16:rowId xmlns:a16="http://schemas.microsoft.com/office/drawing/2014/main" val="1408205813"/>
                  </a:ext>
                </a:extLst>
              </a:tr>
              <a:tr h="369342">
                <a:tc>
                  <a:txBody>
                    <a:bodyPr/>
                    <a:lstStyle/>
                    <a:p>
                      <a:pPr indent="457200" algn="just">
                        <a:lnSpc>
                          <a:spcPct val="130000"/>
                        </a:lnSpc>
                        <a:spcBef>
                          <a:spcPts val="1000"/>
                        </a:spcBef>
                        <a:spcAft>
                          <a:spcPts val="300"/>
                        </a:spcAft>
                      </a:pPr>
                      <a:r>
                        <a:rPr lang="de-DE" sz="1800">
                          <a:effectLst/>
                        </a:rPr>
                        <a:t>Nói và nghe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434" marR="94434" marT="0" marB="0"/>
                </a:tc>
                <a:tc>
                  <a:txBody>
                    <a:bodyPr/>
                    <a:lstStyle/>
                    <a:p>
                      <a:pPr indent="457200" algn="just">
                        <a:lnSpc>
                          <a:spcPct val="130000"/>
                        </a:lnSpc>
                        <a:spcBef>
                          <a:spcPts val="1000"/>
                        </a:spcBef>
                        <a:spcAft>
                          <a:spcPts val="300"/>
                        </a:spcAft>
                      </a:pPr>
                      <a:r>
                        <a:rPr lang="de-DE" sz="1800">
                          <a:effectLst/>
                        </a:rPr>
                        <a:t>- Bài trình bày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434" marR="94434" marT="0" marB="0"/>
                </a:tc>
                <a:extLst>
                  <a:ext uri="{0D108BD9-81ED-4DB2-BD59-A6C34878D82A}">
                    <a16:rowId xmlns:a16="http://schemas.microsoft.com/office/drawing/2014/main" val="1696159162"/>
                  </a:ext>
                </a:extLst>
              </a:tr>
            </a:tbl>
          </a:graphicData>
        </a:graphic>
      </p:graphicFrame>
    </p:spTree>
    <p:extLst>
      <p:ext uri="{BB962C8B-B14F-4D97-AF65-F5344CB8AC3E}">
        <p14:creationId xmlns:p14="http://schemas.microsoft.com/office/powerpoint/2010/main" val="40764823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99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Hình ảnh 1">
            <a:extLst>
              <a:ext uri="{FF2B5EF4-FFF2-40B4-BE49-F238E27FC236}">
                <a16:creationId xmlns:a16="http://schemas.microsoft.com/office/drawing/2014/main" id="{1F930B66-BA4C-4F29-BC31-276C3685FE91}"/>
              </a:ext>
            </a:extLst>
          </p:cNvPr>
          <p:cNvPicPr>
            <a:picLocks noChangeAspect="1"/>
          </p:cNvPicPr>
          <p:nvPr/>
        </p:nvPicPr>
        <p:blipFill>
          <a:blip r:embed="rId2"/>
          <a:stretch>
            <a:fillRect/>
          </a:stretch>
        </p:blipFill>
        <p:spPr>
          <a:xfrm>
            <a:off x="6096001" y="643467"/>
            <a:ext cx="5345150" cy="5700312"/>
          </a:xfrm>
          <a:prstGeom prst="rect">
            <a:avLst/>
          </a:prstGeom>
        </p:spPr>
      </p:pic>
      <p:sp>
        <p:nvSpPr>
          <p:cNvPr id="3" name="TextBox 1">
            <a:extLst>
              <a:ext uri="{FF2B5EF4-FFF2-40B4-BE49-F238E27FC236}">
                <a16:creationId xmlns:a16="http://schemas.microsoft.com/office/drawing/2014/main" id="{9EE66FA5-529F-474F-A493-4D0216FC3763}"/>
              </a:ext>
            </a:extLst>
          </p:cNvPr>
          <p:cNvSpPr txBox="1"/>
          <p:nvPr/>
        </p:nvSpPr>
        <p:spPr>
          <a:xfrm>
            <a:off x="966952" y="1204109"/>
            <a:ext cx="3092980" cy="10484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400"/>
              </a:spcAft>
              <a:buClrTx/>
              <a:buSzTx/>
              <a:buFontTx/>
              <a:buNone/>
              <a:tabLst>
                <a:tab pos="828040" algn="l"/>
              </a:tabLst>
              <a:defRPr/>
            </a:pPr>
            <a:r>
              <a:rPr kumimoji="0" lang="en-US" sz="3200" b="1" i="0" u="none" strike="noStrike" kern="1200" cap="none" spc="0" normalizeH="0" baseline="0" noProof="0">
                <a:ln>
                  <a:noFill/>
                </a:ln>
                <a:solidFill>
                  <a:srgbClr val="FFFFFF"/>
                </a:solidFill>
                <a:effectLst/>
                <a:uLnTx/>
                <a:uFillTx/>
                <a:latin typeface="Calibri Light" panose="020F0302020204030204"/>
                <a:ea typeface="+mn-ea"/>
                <a:cs typeface="+mn-cs"/>
              </a:rPr>
              <a:t>3.1.4.4. Minh họa </a:t>
            </a:r>
          </a:p>
        </p:txBody>
      </p:sp>
      <p:sp>
        <p:nvSpPr>
          <p:cNvPr id="4" name="Hộp chú thích: Mũi tên Phải 3">
            <a:extLst>
              <a:ext uri="{FF2B5EF4-FFF2-40B4-BE49-F238E27FC236}">
                <a16:creationId xmlns:a16="http://schemas.microsoft.com/office/drawing/2014/main" id="{CCBBC525-52CA-4984-B6FB-43D628708A62}"/>
              </a:ext>
            </a:extLst>
          </p:cNvPr>
          <p:cNvSpPr/>
          <p:nvPr/>
        </p:nvSpPr>
        <p:spPr>
          <a:xfrm>
            <a:off x="4059933" y="2932771"/>
            <a:ext cx="1939486" cy="1616927"/>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Phiếu học tập</a:t>
            </a:r>
          </a:p>
        </p:txBody>
      </p:sp>
    </p:spTree>
    <p:extLst>
      <p:ext uri="{BB962C8B-B14F-4D97-AF65-F5344CB8AC3E}">
        <p14:creationId xmlns:p14="http://schemas.microsoft.com/office/powerpoint/2010/main" val="12577819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A112C06-154F-429B-B0E7-53E7E485D889}"/>
              </a:ext>
            </a:extLst>
          </p:cNvPr>
          <p:cNvSpPr txBox="1"/>
          <p:nvPr/>
        </p:nvSpPr>
        <p:spPr>
          <a:xfrm>
            <a:off x="3802566" y="2218848"/>
            <a:ext cx="7697429"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Verdana"/>
                <a:ea typeface="+mn-ea"/>
                <a:cs typeface="+mn-cs"/>
              </a:rPr>
              <a:t>Sản phẩm dự án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Verdana"/>
                <a:ea typeface="+mn-ea"/>
                <a:cs typeface="+mn-cs"/>
              </a:rPr>
              <a:t>- GV cho HS các nhóm đóng vai để thực hiện các sản phẩm: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Verdana"/>
                <a:ea typeface="+mn-ea"/>
                <a:cs typeface="+mn-cs"/>
              </a:rPr>
              <a:t>+ 01 bài văn thuyết minh về một danh lam thắng cảnh hay một di tích lịch sử, có sử dụng các sơ đồ, bảng biểu, hình ảnh minh hoạ.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Verdana"/>
                <a:ea typeface="+mn-ea"/>
                <a:cs typeface="+mn-cs"/>
              </a:rPr>
              <a:t>+ 01 bài thuyết trình đa phương tiện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Verdana"/>
                <a:ea typeface="+mn-ea"/>
                <a:cs typeface="+mn-cs"/>
              </a:rPr>
              <a:t>+ 01 tờ rơi quảng bá về danh lam thắng cảnh hay di tích lịch sử ở quê hương HS.</a:t>
            </a:r>
          </a:p>
        </p:txBody>
      </p:sp>
      <p:sp>
        <p:nvSpPr>
          <p:cNvPr id="5" name="Hộp Văn bản 4">
            <a:extLst>
              <a:ext uri="{FF2B5EF4-FFF2-40B4-BE49-F238E27FC236}">
                <a16:creationId xmlns:a16="http://schemas.microsoft.com/office/drawing/2014/main" id="{F26F582E-FC81-4B5E-A70F-3FCD2F548997}"/>
              </a:ext>
            </a:extLst>
          </p:cNvPr>
          <p:cNvSpPr txBox="1"/>
          <p:nvPr/>
        </p:nvSpPr>
        <p:spPr>
          <a:xfrm>
            <a:off x="4711391" y="1259416"/>
            <a:ext cx="609971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DỰ ÁN: “TỰ HÀO QUÊ EM”.</a:t>
            </a:r>
            <a:endParaRPr kumimoji="0" lang="en-US" sz="3200" b="1" i="0" u="none" strike="noStrike" kern="1200" cap="none" spc="0" normalizeH="0" baseline="0" noProof="0">
              <a:ln>
                <a:noFill/>
              </a:ln>
              <a:solidFill>
                <a:srgbClr val="000000"/>
              </a:solidFill>
              <a:effectLst/>
              <a:uLnTx/>
              <a:uFillTx/>
              <a:latin typeface="Verdana"/>
              <a:ea typeface="+mn-ea"/>
              <a:cs typeface="+mn-cs"/>
            </a:endParaRPr>
          </a:p>
        </p:txBody>
      </p:sp>
      <p:sp>
        <p:nvSpPr>
          <p:cNvPr id="2" name="TextBox 1">
            <a:extLst>
              <a:ext uri="{FF2B5EF4-FFF2-40B4-BE49-F238E27FC236}">
                <a16:creationId xmlns:a16="http://schemas.microsoft.com/office/drawing/2014/main" id="{E1E55AA3-27F3-42BB-B29E-0DEE11D80E74}"/>
              </a:ext>
            </a:extLst>
          </p:cNvPr>
          <p:cNvSpPr txBox="1"/>
          <p:nvPr/>
        </p:nvSpPr>
        <p:spPr>
          <a:xfrm>
            <a:off x="186366" y="356617"/>
            <a:ext cx="4279698" cy="132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400"/>
              </a:spcAft>
              <a:buClrTx/>
              <a:buSzTx/>
              <a:buFontTx/>
              <a:buNone/>
              <a:tabLst>
                <a:tab pos="828040" algn="l"/>
              </a:tabLst>
              <a:defRPr/>
            </a:pPr>
            <a:r>
              <a:rPr kumimoji="0" lang="en-US" sz="3200" b="1" i="0" u="none" strike="noStrike" kern="1200" cap="none" spc="0" normalizeH="0" baseline="0" noProof="0">
                <a:ln>
                  <a:noFill/>
                </a:ln>
                <a:solidFill>
                  <a:srgbClr val="FFFFFF"/>
                </a:solidFill>
                <a:effectLst/>
                <a:uLnTx/>
                <a:uFillTx/>
                <a:latin typeface="Verdana"/>
                <a:ea typeface="+mn-ea"/>
                <a:cs typeface="+mn-cs"/>
              </a:rPr>
              <a:t>3.1.4.4. Minh họa </a:t>
            </a:r>
          </a:p>
        </p:txBody>
      </p:sp>
    </p:spTree>
    <p:extLst>
      <p:ext uri="{BB962C8B-B14F-4D97-AF65-F5344CB8AC3E}">
        <p14:creationId xmlns:p14="http://schemas.microsoft.com/office/powerpoint/2010/main" val="3554132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7AF2FBA-57E5-4A8E-B90A-AE21B903284E}"/>
              </a:ext>
            </a:extLst>
          </p:cNvPr>
          <p:cNvPicPr>
            <a:picLocks noChangeAspect="1"/>
          </p:cNvPicPr>
          <p:nvPr/>
        </p:nvPicPr>
        <p:blipFill>
          <a:blip r:embed="rId2"/>
          <a:stretch>
            <a:fillRect/>
          </a:stretch>
        </p:blipFill>
        <p:spPr>
          <a:xfrm>
            <a:off x="3808816" y="766118"/>
            <a:ext cx="7720038" cy="6091881"/>
          </a:xfrm>
          <a:prstGeom prst="rect">
            <a:avLst/>
          </a:prstGeom>
        </p:spPr>
      </p:pic>
      <p:sp>
        <p:nvSpPr>
          <p:cNvPr id="4" name="Hình chữ nhật 3">
            <a:extLst>
              <a:ext uri="{FF2B5EF4-FFF2-40B4-BE49-F238E27FC236}">
                <a16:creationId xmlns:a16="http://schemas.microsoft.com/office/drawing/2014/main" id="{66BC8944-5E7B-4877-B92E-673B8FDEC1FC}"/>
              </a:ext>
            </a:extLst>
          </p:cNvPr>
          <p:cNvSpPr/>
          <p:nvPr/>
        </p:nvSpPr>
        <p:spPr>
          <a:xfrm>
            <a:off x="2226217" y="1664546"/>
            <a:ext cx="1507524" cy="4596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Rubrics </a:t>
            </a:r>
            <a:r>
              <a:rPr kumimoji="0" lang="en-US" sz="1800" b="0" i="0" u="none" strike="noStrike" kern="1200" cap="none" spc="0" normalizeH="0" baseline="0" noProof="0" dirty="0" err="1">
                <a:ln>
                  <a:noFill/>
                </a:ln>
                <a:solidFill>
                  <a:srgbClr val="000000"/>
                </a:solidFill>
                <a:effectLst/>
                <a:uLnTx/>
                <a:uFillTx/>
                <a:latin typeface="Verdana"/>
                <a:ea typeface="+mn-ea"/>
                <a:cs typeface="+mn-cs"/>
              </a:rPr>
              <a:t>đánh</a:t>
            </a:r>
            <a:r>
              <a:rPr kumimoji="0" lang="en-US" sz="1800" b="0" i="0" u="none" strike="noStrike" kern="1200" cap="none" spc="0" normalizeH="0" baseline="0" noProof="0" dirty="0">
                <a:ln>
                  <a:noFill/>
                </a:ln>
                <a:solidFill>
                  <a:srgbClr val="000000"/>
                </a:solidFill>
                <a:effectLst/>
                <a:uLnTx/>
                <a:uFillTx/>
                <a:latin typeface="Verdana"/>
                <a:ea typeface="+mn-ea"/>
                <a:cs typeface="+mn-cs"/>
              </a:rPr>
              <a:t> </a:t>
            </a:r>
            <a:r>
              <a:rPr kumimoji="0" lang="en-US" sz="1800" b="0" i="0" u="none" strike="noStrike" kern="1200" cap="none" spc="0" normalizeH="0" baseline="0" noProof="0" dirty="0" err="1">
                <a:ln>
                  <a:noFill/>
                </a:ln>
                <a:solidFill>
                  <a:srgbClr val="000000"/>
                </a:solidFill>
                <a:effectLst/>
                <a:uLnTx/>
                <a:uFillTx/>
                <a:latin typeface="Verdana"/>
                <a:ea typeface="+mn-ea"/>
                <a:cs typeface="+mn-cs"/>
              </a:rPr>
              <a:t>giá</a:t>
            </a:r>
            <a:r>
              <a:rPr kumimoji="0" lang="en-US" sz="1800" b="0" i="0" u="none" strike="noStrike" kern="1200" cap="none" spc="0" normalizeH="0" baseline="0" noProof="0" dirty="0">
                <a:ln>
                  <a:noFill/>
                </a:ln>
                <a:solidFill>
                  <a:srgbClr val="000000"/>
                </a:solidFill>
                <a:effectLst/>
                <a:uLnTx/>
                <a:uFillTx/>
                <a:latin typeface="Verdana"/>
                <a:ea typeface="+mn-ea"/>
                <a:cs typeface="+mn-cs"/>
              </a:rPr>
              <a:t> </a:t>
            </a:r>
            <a:r>
              <a:rPr kumimoji="0" lang="en-US" sz="1800" b="0" i="0" u="none" strike="noStrike" kern="1200" cap="none" spc="0" normalizeH="0" baseline="0" noProof="0" dirty="0" err="1">
                <a:ln>
                  <a:noFill/>
                </a:ln>
                <a:solidFill>
                  <a:srgbClr val="000000"/>
                </a:solidFill>
                <a:effectLst/>
                <a:uLnTx/>
                <a:uFillTx/>
                <a:latin typeface="Verdana"/>
                <a:ea typeface="+mn-ea"/>
                <a:cs typeface="+mn-cs"/>
              </a:rPr>
              <a:t>sản</a:t>
            </a:r>
            <a:r>
              <a:rPr kumimoji="0" lang="en-US" sz="1800" b="0" i="0" u="none" strike="noStrike" kern="1200" cap="none" spc="0" normalizeH="0" baseline="0" noProof="0" dirty="0">
                <a:ln>
                  <a:noFill/>
                </a:ln>
                <a:solidFill>
                  <a:srgbClr val="000000"/>
                </a:solidFill>
                <a:effectLst/>
                <a:uLnTx/>
                <a:uFillTx/>
                <a:latin typeface="Verdana"/>
                <a:ea typeface="+mn-ea"/>
                <a:cs typeface="+mn-cs"/>
              </a:rPr>
              <a:t> </a:t>
            </a:r>
            <a:r>
              <a:rPr kumimoji="0" lang="en-US" sz="1800" b="0" i="0" u="none" strike="noStrike" kern="1200" cap="none" spc="0" normalizeH="0" baseline="0" noProof="0" dirty="0" err="1">
                <a:ln>
                  <a:noFill/>
                </a:ln>
                <a:solidFill>
                  <a:srgbClr val="000000"/>
                </a:solidFill>
                <a:effectLst/>
                <a:uLnTx/>
                <a:uFillTx/>
                <a:latin typeface="Verdana"/>
                <a:ea typeface="+mn-ea"/>
                <a:cs typeface="+mn-cs"/>
              </a:rPr>
              <a:t>phẩm</a:t>
            </a:r>
            <a:r>
              <a:rPr kumimoji="0" lang="en-US" sz="1800" b="0" i="0" u="none" strike="noStrike" kern="1200" cap="none" spc="0" normalizeH="0" baseline="0" noProof="0" dirty="0">
                <a:ln>
                  <a:noFill/>
                </a:ln>
                <a:solidFill>
                  <a:srgbClr val="000000"/>
                </a:solidFill>
                <a:effectLst/>
                <a:uLnTx/>
                <a:uFillTx/>
                <a:latin typeface="Verdana"/>
                <a:ea typeface="+mn-ea"/>
                <a:cs typeface="+mn-cs"/>
              </a:rPr>
              <a:t> </a:t>
            </a:r>
            <a:r>
              <a:rPr kumimoji="0" lang="en-US" sz="1800" b="0" i="0" u="none" strike="noStrike" kern="1200" cap="none" spc="0" normalizeH="0" baseline="0" noProof="0" dirty="0" err="1">
                <a:ln>
                  <a:noFill/>
                </a:ln>
                <a:solidFill>
                  <a:srgbClr val="000000"/>
                </a:solidFill>
                <a:effectLst/>
                <a:uLnTx/>
                <a:uFillTx/>
                <a:latin typeface="Verdana"/>
                <a:ea typeface="+mn-ea"/>
                <a:cs typeface="+mn-cs"/>
              </a:rPr>
              <a:t>tờ</a:t>
            </a:r>
            <a:r>
              <a:rPr kumimoji="0" lang="en-US" sz="1800" b="0" i="0" u="none" strike="noStrike" kern="1200" cap="none" spc="0" normalizeH="0" baseline="0" noProof="0" dirty="0">
                <a:ln>
                  <a:noFill/>
                </a:ln>
                <a:solidFill>
                  <a:srgbClr val="000000"/>
                </a:solidFill>
                <a:effectLst/>
                <a:uLnTx/>
                <a:uFillTx/>
                <a:latin typeface="Verdana"/>
                <a:ea typeface="+mn-ea"/>
                <a:cs typeface="+mn-cs"/>
              </a:rPr>
              <a:t> </a:t>
            </a:r>
            <a:r>
              <a:rPr kumimoji="0" lang="en-US" sz="1800" b="0" i="0" u="none" strike="noStrike" kern="1200" cap="none" spc="0" normalizeH="0" baseline="0" noProof="0" dirty="0" err="1">
                <a:ln>
                  <a:noFill/>
                </a:ln>
                <a:solidFill>
                  <a:srgbClr val="000000"/>
                </a:solidFill>
                <a:effectLst/>
                <a:uLnTx/>
                <a:uFillTx/>
                <a:latin typeface="Verdana"/>
                <a:ea typeface="+mn-ea"/>
                <a:cs typeface="+mn-cs"/>
              </a:rPr>
              <a:t>rơi</a:t>
            </a:r>
            <a:r>
              <a:rPr kumimoji="0" lang="en-US" sz="1800" b="0" i="0" u="none" strike="noStrike" kern="1200" cap="none" spc="0" normalizeH="0" baseline="0" noProof="0" dirty="0">
                <a:ln>
                  <a:noFill/>
                </a:ln>
                <a:solidFill>
                  <a:srgbClr val="000000"/>
                </a:solidFill>
                <a:effectLst/>
                <a:uLnTx/>
                <a:uFillTx/>
                <a:latin typeface="Verdana"/>
                <a:ea typeface="+mn-ea"/>
                <a:cs typeface="+mn-cs"/>
              </a:rPr>
              <a:t> </a:t>
            </a:r>
            <a:r>
              <a:rPr kumimoji="0" lang="en-US" sz="1800" b="0" i="0" u="none" strike="noStrike" kern="1200" cap="none" spc="0" normalizeH="0" baseline="0" noProof="0" dirty="0" err="1">
                <a:ln>
                  <a:noFill/>
                </a:ln>
                <a:solidFill>
                  <a:srgbClr val="000000"/>
                </a:solidFill>
                <a:effectLst/>
                <a:uLnTx/>
                <a:uFillTx/>
                <a:latin typeface="Verdana"/>
                <a:ea typeface="+mn-ea"/>
                <a:cs typeface="+mn-cs"/>
              </a:rPr>
              <a:t>quảng</a:t>
            </a:r>
            <a:r>
              <a:rPr kumimoji="0" lang="en-US" sz="1800" b="0" i="0" u="none" strike="noStrike" kern="1200" cap="none" spc="0" normalizeH="0" baseline="0" noProof="0" dirty="0">
                <a:ln>
                  <a:noFill/>
                </a:ln>
                <a:solidFill>
                  <a:srgbClr val="000000"/>
                </a:solidFill>
                <a:effectLst/>
                <a:uLnTx/>
                <a:uFillTx/>
                <a:latin typeface="Verdana"/>
                <a:ea typeface="+mn-ea"/>
                <a:cs typeface="+mn-cs"/>
              </a:rPr>
              <a:t> </a:t>
            </a:r>
            <a:r>
              <a:rPr kumimoji="0" lang="en-US" sz="1800" b="0" i="0" u="none" strike="noStrike" kern="1200" cap="none" spc="0" normalizeH="0" baseline="0" noProof="0" dirty="0" err="1">
                <a:ln>
                  <a:noFill/>
                </a:ln>
                <a:solidFill>
                  <a:srgbClr val="000000"/>
                </a:solidFill>
                <a:effectLst/>
                <a:uLnTx/>
                <a:uFillTx/>
                <a:latin typeface="Verdana"/>
                <a:ea typeface="+mn-ea"/>
                <a:cs typeface="+mn-cs"/>
              </a:rPr>
              <a:t>bá</a:t>
            </a:r>
            <a:r>
              <a:rPr kumimoji="0" lang="en-US" sz="1800" b="0" i="0" u="none" strike="noStrike" kern="1200" cap="none" spc="0" normalizeH="0" baseline="0" noProof="0" dirty="0">
                <a:ln>
                  <a:noFill/>
                </a:ln>
                <a:solidFill>
                  <a:srgbClr val="000000"/>
                </a:solidFill>
                <a:effectLst/>
                <a:uLnTx/>
                <a:uFillTx/>
                <a:latin typeface="Verdana"/>
                <a:ea typeface="+mn-ea"/>
                <a:cs typeface="+mn-cs"/>
              </a:rPr>
              <a:t> </a:t>
            </a:r>
            <a:r>
              <a:rPr kumimoji="0" lang="en-US" sz="1800" b="0" i="0" u="none" strike="noStrike" kern="1200" cap="none" spc="0" normalizeH="0" baseline="0" noProof="0" dirty="0" err="1">
                <a:ln>
                  <a:noFill/>
                </a:ln>
                <a:solidFill>
                  <a:srgbClr val="000000"/>
                </a:solidFill>
                <a:effectLst/>
                <a:uLnTx/>
                <a:uFillTx/>
                <a:latin typeface="Verdana"/>
                <a:ea typeface="+mn-ea"/>
                <a:cs typeface="+mn-cs"/>
              </a:rPr>
              <a:t>của</a:t>
            </a:r>
            <a:r>
              <a:rPr kumimoji="0" lang="en-US" sz="1800" b="0" i="0" u="none" strike="noStrike" kern="1200" cap="none" spc="0" normalizeH="0" baseline="0" noProof="0" dirty="0">
                <a:ln>
                  <a:noFill/>
                </a:ln>
                <a:solidFill>
                  <a:srgbClr val="000000"/>
                </a:solidFill>
                <a:effectLst/>
                <a:uLnTx/>
                <a:uFillTx/>
                <a:latin typeface="Verdana"/>
                <a:ea typeface="+mn-ea"/>
                <a:cs typeface="+mn-cs"/>
              </a:rPr>
              <a:t> HS</a:t>
            </a:r>
          </a:p>
        </p:txBody>
      </p:sp>
      <p:sp>
        <p:nvSpPr>
          <p:cNvPr id="2" name="TextBox 1">
            <a:extLst>
              <a:ext uri="{FF2B5EF4-FFF2-40B4-BE49-F238E27FC236}">
                <a16:creationId xmlns:a16="http://schemas.microsoft.com/office/drawing/2014/main" id="{0131C35C-240C-4B84-A115-B9365F155314}"/>
              </a:ext>
            </a:extLst>
          </p:cNvPr>
          <p:cNvSpPr txBox="1"/>
          <p:nvPr/>
        </p:nvSpPr>
        <p:spPr>
          <a:xfrm>
            <a:off x="68346" y="156117"/>
            <a:ext cx="2411868" cy="17811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400"/>
              </a:spcAft>
              <a:buClrTx/>
              <a:buSzTx/>
              <a:buFontTx/>
              <a:buNone/>
              <a:tabLst>
                <a:tab pos="828040" algn="l"/>
              </a:tabLst>
              <a:defRPr/>
            </a:pPr>
            <a:r>
              <a:rPr kumimoji="0" lang="en-US" sz="3200" b="1" i="0" u="none" strike="noStrike" kern="1200" cap="none" spc="0" normalizeH="0" baseline="0" noProof="0">
                <a:ln>
                  <a:noFill/>
                </a:ln>
                <a:solidFill>
                  <a:srgbClr val="FFFFFF"/>
                </a:solidFill>
                <a:effectLst/>
                <a:uLnTx/>
                <a:uFillTx/>
                <a:latin typeface="Verdana"/>
                <a:ea typeface="+mn-ea"/>
                <a:cs typeface="+mn-cs"/>
              </a:rPr>
              <a:t>3.1.4.4. Minh họa </a:t>
            </a:r>
          </a:p>
        </p:txBody>
      </p:sp>
    </p:spTree>
    <p:extLst>
      <p:ext uri="{BB962C8B-B14F-4D97-AF65-F5344CB8AC3E}">
        <p14:creationId xmlns:p14="http://schemas.microsoft.com/office/powerpoint/2010/main" val="21512818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6" y="320431"/>
            <a:ext cx="4900246" cy="596125"/>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3.1.5.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Hồ</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sơ</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học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tập</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sp>
        <p:nvSpPr>
          <p:cNvPr id="3" name="TextBox 2"/>
          <p:cNvSpPr txBox="1"/>
          <p:nvPr/>
        </p:nvSpPr>
        <p:spPr>
          <a:xfrm>
            <a:off x="265751" y="1578709"/>
            <a:ext cx="7416801" cy="3487108"/>
          </a:xfrm>
          <a:prstGeom prst="rect">
            <a:avLst/>
          </a:prstGeom>
          <a:solidFill>
            <a:schemeClr val="accent2">
              <a:lumMod val="20000"/>
              <a:lumOff val="80000"/>
            </a:schemeClr>
          </a:solidFill>
          <a:ln>
            <a:solidFill>
              <a:schemeClr val="tx1"/>
            </a:solidFill>
            <a:prstDash val="dashDot"/>
          </a:ln>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3.1.5.1.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Khái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niệm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Hồ</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sơ</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học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tập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là</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tập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tài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liệu</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về</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các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sản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phẩm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được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lựa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chọn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một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cách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có</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chủ</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đích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của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người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học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trong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quá</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trình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học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tập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môn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học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được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sắp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xếp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có</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hệ</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thống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và</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theo</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một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trình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tự</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nhất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định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062" y="179756"/>
            <a:ext cx="3845167" cy="256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99291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6" y="320431"/>
            <a:ext cx="4900246" cy="596125"/>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3.1.5.2. Mục đích sử dụng</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sp>
        <p:nvSpPr>
          <p:cNvPr id="5" name="TextBox 4"/>
          <p:cNvSpPr txBox="1"/>
          <p:nvPr/>
        </p:nvSpPr>
        <p:spPr>
          <a:xfrm>
            <a:off x="789354" y="1500553"/>
            <a:ext cx="10097478" cy="4401205"/>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sym typeface="Symbol"/>
              </a:rPr>
              <a: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sym typeface="Symbol"/>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Trưng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bày</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giới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thiệu</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thành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tích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của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người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học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Hồ</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sơ</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học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tập</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chứa</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đựng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bài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làm</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sản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phẩm</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tốt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nhất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mang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tính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điển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hình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người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học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trong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quá</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trình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học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tập</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môn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học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p>
          <a:p>
            <a:pPr marL="457200" marR="0" lvl="0" indent="-457200" algn="l" defTabSz="914400" rtl="0" eaLnBrk="1" fontAlgn="auto" latinLnBrk="0" hangingPunct="1">
              <a:lnSpc>
                <a:spcPct val="100000"/>
              </a:lnSpc>
              <a:spcBef>
                <a:spcPts val="0"/>
              </a:spcBef>
              <a:spcAft>
                <a:spcPts val="0"/>
              </a:spcAft>
              <a:buClrTx/>
              <a:buSzTx/>
              <a:buFont typeface="Symbol"/>
              <a:buChar char="§"/>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Chứng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minh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sự</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tiến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bộ</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của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người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học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về</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một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chủ</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đề</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lĩnh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vực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nào</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đó</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theo</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thời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gian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Hồ</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sơ</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thu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thập</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mẫu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bài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làm</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liên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tục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người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học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trong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một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giai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đoạn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học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tập</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nhất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định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để</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chẩn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đoán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khó</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khăn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trong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học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tập</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hướng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dẫn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cách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học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tập</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mới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qua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đó</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cải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thiện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việc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học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tập</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7076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6" y="320431"/>
            <a:ext cx="11509605" cy="594202"/>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3.1.5.3. Cách xây dựng và sử dụng các dạng hồ sơ học tập</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graphicFrame>
        <p:nvGraphicFramePr>
          <p:cNvPr id="3" name="Diagram 2"/>
          <p:cNvGraphicFramePr/>
          <p:nvPr>
            <p:extLst>
              <p:ext uri="{D42A27DB-BD31-4B8C-83A1-F6EECF244321}">
                <p14:modId xmlns:p14="http://schemas.microsoft.com/office/powerpoint/2010/main" val="2204648083"/>
              </p:ext>
            </p:extLst>
          </p:nvPr>
        </p:nvGraphicFramePr>
        <p:xfrm>
          <a:off x="617415" y="972917"/>
          <a:ext cx="10855570" cy="5165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32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6" y="320432"/>
            <a:ext cx="11222576" cy="1212640"/>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3.1.5.4. Minh họa hồ sơ học tập dùng trong kiểm tra, đánh giá trong dạy học môn Ngữ văn</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sp>
        <p:nvSpPr>
          <p:cNvPr id="4" name="TextBox 3"/>
          <p:cNvSpPr txBox="1"/>
          <p:nvPr/>
        </p:nvSpPr>
        <p:spPr>
          <a:xfrm>
            <a:off x="578338" y="1774097"/>
            <a:ext cx="11176000"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Ví</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dụ</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cấu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trúc</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t>
            </a: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ồ sơ học tập trong dạy học Ngữ văn</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Trang bìa: Cần thể hiện được các thông tin sau: Tên hồ sơ, Tên tác giả hồ sơ, lớp.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Trang giới thiệu: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Ảnh HS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Lời giới thiệu/mở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Tóm tắt tiểu sử: Thông tin cá nhân, thông tin về quá trình học tập.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Bảng chú dẫn: Các kí hiệu, viết tắt trong hồ sơ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Mục tiêu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Thư mục tài liệu: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Phân loại tài liệu: Theo nội dung học tập, theo dạng thức tài liệu (văn bản, video/băng tiếng, tranh ảnh, mẫu vật..),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Sắp xếp tài liệu: Theo phân loại tài liệu, theo thời gian thực hiện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Các minh chứng ( về sản phẩm, về quá trình, về kiến thức)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Thông tin liên lạc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Kế hoạch phát triển cá nhân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Tiêu chí đánh giá/ đánh giá/ phản hồi </a:t>
            </a:r>
          </a:p>
        </p:txBody>
      </p:sp>
    </p:spTree>
    <p:extLst>
      <p:ext uri="{BB962C8B-B14F-4D97-AF65-F5344CB8AC3E}">
        <p14:creationId xmlns:p14="http://schemas.microsoft.com/office/powerpoint/2010/main" val="11646061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6" y="320432"/>
            <a:ext cx="10963084" cy="1212640"/>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3.1.5.4. Minh họa hồ sơ học tập dùng trong kiểm tra, đánh giá trong dạy học môn Ngữ văn</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sp>
        <p:nvSpPr>
          <p:cNvPr id="4" name="TextBox 3"/>
          <p:cNvSpPr txBox="1"/>
          <p:nvPr/>
        </p:nvSpPr>
        <p:spPr>
          <a:xfrm>
            <a:off x="586154" y="1711570"/>
            <a:ext cx="11176000" cy="2012859"/>
          </a:xfrm>
          <a:prstGeom prst="rect">
            <a:avLst/>
          </a:prstGeom>
          <a:noFill/>
          <a:ln>
            <a:solidFill>
              <a:srgbClr val="FF0000"/>
            </a:solidFill>
          </a:ln>
        </p:spPr>
        <p:txBody>
          <a:bodyPr wrap="square" rtlCol="0">
            <a:spAutoFit/>
          </a:bodyPr>
          <a:lstStyle/>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Dựa</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vào</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yêu</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cầu</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cần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đạt</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của</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kĩ</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năng</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đọc</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văn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bản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văn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học</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ở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lớp</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8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Chương</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trình</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giáo</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dục</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phổ</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thông</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môn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Ngữ</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văn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2018),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xem</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bảng</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gợi</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ý </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các sản phẩm dự kiến trong hồ sơ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đọc</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văn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bản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văn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học</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của HS lớp 8</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(file word).</a:t>
            </a:r>
          </a:p>
        </p:txBody>
      </p:sp>
      <p:sp>
        <p:nvSpPr>
          <p:cNvPr id="3" name="TextBox 2"/>
          <p:cNvSpPr txBox="1"/>
          <p:nvPr/>
        </p:nvSpPr>
        <p:spPr>
          <a:xfrm>
            <a:off x="648678" y="6032993"/>
            <a:ext cx="111134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t>
            </a: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í dụ</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hồ sơ học tập về kĩ năng phân tích nhân vật của HS lớp 9</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617414" y="3880337"/>
            <a:ext cx="11176000" cy="2012859"/>
          </a:xfrm>
          <a:prstGeom prst="rect">
            <a:avLst/>
          </a:prstGeom>
          <a:noFill/>
          <a:ln>
            <a:solidFill>
              <a:srgbClr val="FF0000"/>
            </a:solidFill>
          </a:ln>
        </p:spPr>
        <p:txBody>
          <a:bodyPr wrap="square" rtlCol="0">
            <a:spAutoFit/>
          </a:bodyPr>
          <a:lstStyle/>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Dựa</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vào</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yêu</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cầu</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cần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đạt</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của</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kĩ</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năng</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đọc</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văn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bản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văn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học</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ở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lớp</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11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Chương</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trình</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giáo</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dục</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phổ</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thông</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môn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Ngữ</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văn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2018),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xem</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bảng</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rPr>
              <a:t>gợi</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 ý </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các sản phẩm dự kiến trong hồ sơ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đọc</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văn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bản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văn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học</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của HS lớp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11 (file word).</a:t>
            </a:r>
          </a:p>
        </p:txBody>
      </p:sp>
    </p:spTree>
    <p:extLst>
      <p:ext uri="{BB962C8B-B14F-4D97-AF65-F5344CB8AC3E}">
        <p14:creationId xmlns:p14="http://schemas.microsoft.com/office/powerpoint/2010/main" val="37751789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fontAlgn="auto">
              <a:lnSpc>
                <a:spcPct val="90000"/>
              </a:lnSpc>
              <a:spcBef>
                <a:spcPct val="0"/>
              </a:spcBef>
              <a:spcAft>
                <a:spcPts val="400"/>
              </a:spcAft>
              <a:buClrTx/>
              <a:buSzTx/>
              <a:tabLst>
                <a:tab pos="828040" algn="l"/>
              </a:tabLst>
              <a:defRPr/>
            </a:pPr>
            <a:r>
              <a:rPr kumimoji="0" lang="en-US" sz="2600" b="1" i="0" u="none" strike="noStrike" kern="1200" cap="none" spc="0" normalizeH="0" baseline="0" noProof="0">
                <a:ln>
                  <a:noFill/>
                </a:ln>
                <a:solidFill>
                  <a:srgbClr val="FFFFFF"/>
                </a:solidFill>
                <a:effectLst/>
                <a:uLnTx/>
                <a:uFillTx/>
                <a:latin typeface="+mj-lt"/>
                <a:ea typeface="+mj-ea"/>
                <a:cs typeface="+mj-cs"/>
              </a:rPr>
              <a:t>Ví dụ hồ sơ học tập về kĩ năng phân tích nhân vật của HS lớp 9</a:t>
            </a: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52807" y="138852"/>
            <a:ext cx="5447247" cy="67191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89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45F7B8-42E7-445E-889E-0609444D95D3}"/>
              </a:ext>
            </a:extLst>
          </p:cNvPr>
          <p:cNvSpPr>
            <a:spLocks noGrp="1"/>
          </p:cNvSpPr>
          <p:nvPr>
            <p:ph idx="1"/>
          </p:nvPr>
        </p:nvSpPr>
        <p:spPr>
          <a:xfrm>
            <a:off x="553915" y="2410747"/>
            <a:ext cx="11084170" cy="2887117"/>
          </a:xfrm>
          <a:ln w="19050"/>
        </p:spPr>
        <p:style>
          <a:lnRef idx="2">
            <a:schemeClr val="accent6"/>
          </a:lnRef>
          <a:fillRef idx="1">
            <a:schemeClr val="lt1"/>
          </a:fillRef>
          <a:effectRef idx="0">
            <a:schemeClr val="accent6"/>
          </a:effectRef>
          <a:fontRef idx="minor">
            <a:schemeClr val="dk1"/>
          </a:fontRef>
        </p:style>
        <p:txBody>
          <a:bodyPr>
            <a:normAutofit/>
          </a:bodyPr>
          <a:lstStyle/>
          <a:p>
            <a:pPr marL="0" indent="0" algn="just">
              <a:buNone/>
            </a:pPr>
            <a:r>
              <a:rPr lang="vi-VN" b="1">
                <a:latin typeface="+mj-lt"/>
                <a:cs typeface="Arial" panose="020B0604020202020204" pitchFamily="34" charset="0"/>
              </a:rPr>
              <a:t>Kiểm </a:t>
            </a:r>
            <a:r>
              <a:rPr lang="vi-VN" b="1" dirty="0">
                <a:latin typeface="+mj-lt"/>
                <a:cs typeface="Arial" panose="020B0604020202020204" pitchFamily="34" charset="0"/>
              </a:rPr>
              <a:t>tra là </a:t>
            </a:r>
            <a:r>
              <a:rPr lang="vi-VN" b="1" dirty="0">
                <a:highlight>
                  <a:srgbClr val="FFFF00"/>
                </a:highlight>
                <a:latin typeface="+mj-lt"/>
                <a:cs typeface="Arial" panose="020B0604020202020204" pitchFamily="34" charset="0"/>
              </a:rPr>
              <a:t>một cách </a:t>
            </a:r>
            <a:r>
              <a:rPr lang="vi-VN" b="1" dirty="0">
                <a:latin typeface="+mj-lt"/>
                <a:cs typeface="Arial" panose="020B0604020202020204" pitchFamily="34" charset="0"/>
              </a:rPr>
              <a:t>tổ chức đánh giá (hoặc định giá</a:t>
            </a:r>
            <a:r>
              <a:rPr lang="vi-VN" b="1">
                <a:latin typeface="+mj-lt"/>
                <a:cs typeface="Arial" panose="020B0604020202020204" pitchFamily="34" charset="0"/>
              </a:rPr>
              <a:t>), có </a:t>
            </a:r>
            <a:r>
              <a:rPr lang="vi-VN" b="1" dirty="0">
                <a:latin typeface="+mj-lt"/>
                <a:cs typeface="Arial" panose="020B0604020202020204" pitchFamily="34" charset="0"/>
              </a:rPr>
              <a:t>ý nghĩa và mục tiêu như đánh giá (hoặc định giá</a:t>
            </a:r>
            <a:r>
              <a:rPr lang="vi-VN" b="1">
                <a:latin typeface="+mj-lt"/>
                <a:cs typeface="Arial" panose="020B0604020202020204" pitchFamily="34" charset="0"/>
              </a:rPr>
              <a:t>). </a:t>
            </a:r>
            <a:endParaRPr lang="en-US" b="1" dirty="0">
              <a:latin typeface="+mj-lt"/>
              <a:cs typeface="Arial" panose="020B0604020202020204" pitchFamily="34" charset="0"/>
            </a:endParaRPr>
          </a:p>
          <a:p>
            <a:pPr marL="0" indent="0" algn="just">
              <a:buNone/>
            </a:pPr>
            <a:r>
              <a:rPr lang="en-US">
                <a:latin typeface="+mj-lt"/>
                <a:cs typeface="Arial" panose="020B0604020202020204" pitchFamily="34" charset="0"/>
              </a:rPr>
              <a:t>	 - </a:t>
            </a:r>
            <a:r>
              <a:rPr lang="vi-VN">
                <a:latin typeface="+mj-lt"/>
                <a:cs typeface="Arial" panose="020B0604020202020204" pitchFamily="34" charset="0"/>
              </a:rPr>
              <a:t>Việc </a:t>
            </a:r>
            <a:r>
              <a:rPr lang="vi-VN" dirty="0">
                <a:latin typeface="+mj-lt"/>
                <a:cs typeface="Arial" panose="020B0604020202020204" pitchFamily="34" charset="0"/>
              </a:rPr>
              <a:t>kiểm tra chú ý nhiều đến việc </a:t>
            </a:r>
            <a:r>
              <a:rPr lang="vi-VN" b="1" i="1" dirty="0">
                <a:latin typeface="+mj-lt"/>
                <a:cs typeface="Arial" panose="020B0604020202020204" pitchFamily="34" charset="0"/>
              </a:rPr>
              <a:t>xây dựng công cụ </a:t>
            </a:r>
            <a:r>
              <a:rPr lang="vi-VN" b="1" i="1">
                <a:latin typeface="+mj-lt"/>
                <a:cs typeface="Arial" panose="020B0604020202020204" pitchFamily="34" charset="0"/>
              </a:rPr>
              <a:t>đánh giá</a:t>
            </a:r>
            <a:r>
              <a:rPr lang="vi-VN">
                <a:latin typeface="+mj-lt"/>
                <a:cs typeface="Arial" panose="020B0604020202020204" pitchFamily="34" charset="0"/>
              </a:rPr>
              <a:t>, v</a:t>
            </a:r>
            <a:r>
              <a:rPr lang="en-US">
                <a:latin typeface="Times New Roman" panose="02020603050405020304" pitchFamily="18" charset="0"/>
                <a:cs typeface="Times New Roman" panose="02020603050405020304" pitchFamily="18" charset="0"/>
              </a:rPr>
              <a:t>d</a:t>
            </a:r>
            <a:r>
              <a:rPr lang="en-US">
                <a:latin typeface="+mj-lt"/>
                <a:cs typeface="Arial" panose="020B0604020202020204" pitchFamily="34" charset="0"/>
              </a:rPr>
              <a:t>:</a:t>
            </a:r>
            <a:r>
              <a:rPr lang="vi-VN">
                <a:latin typeface="+mj-lt"/>
                <a:cs typeface="Arial" panose="020B0604020202020204" pitchFamily="34" charset="0"/>
              </a:rPr>
              <a:t> câu </a:t>
            </a:r>
            <a:r>
              <a:rPr lang="vi-VN" dirty="0">
                <a:latin typeface="+mj-lt"/>
                <a:cs typeface="Arial" panose="020B0604020202020204" pitchFamily="34" charset="0"/>
              </a:rPr>
              <a:t>hỏi, bài tập, đề kiểm tra</a:t>
            </a:r>
            <a:r>
              <a:rPr lang="vi-VN">
                <a:latin typeface="+mj-lt"/>
                <a:cs typeface="Arial" panose="020B0604020202020204" pitchFamily="34" charset="0"/>
              </a:rPr>
              <a:t>. </a:t>
            </a:r>
            <a:endParaRPr lang="en-US">
              <a:latin typeface="+mj-lt"/>
              <a:cs typeface="Arial" panose="020B0604020202020204" pitchFamily="34" charset="0"/>
            </a:endParaRPr>
          </a:p>
          <a:p>
            <a:pPr marL="0" indent="0" algn="just">
              <a:buNone/>
            </a:pPr>
            <a:r>
              <a:rPr lang="en-US">
                <a:latin typeface="+mj-lt"/>
                <a:cs typeface="Arial" panose="020B0604020202020204" pitchFamily="34" charset="0"/>
              </a:rPr>
              <a:t> 	- </a:t>
            </a:r>
            <a:r>
              <a:rPr lang="vi-VN">
                <a:latin typeface="+mj-lt"/>
                <a:cs typeface="Arial" panose="020B0604020202020204" pitchFamily="34" charset="0"/>
              </a:rPr>
              <a:t>Các </a:t>
            </a:r>
            <a:r>
              <a:rPr lang="vi-VN" dirty="0">
                <a:latin typeface="+mj-lt"/>
                <a:cs typeface="Arial" panose="020B0604020202020204" pitchFamily="34" charset="0"/>
              </a:rPr>
              <a:t>công cụ này được xây dựng trên </a:t>
            </a:r>
            <a:r>
              <a:rPr lang="vi-VN" b="1" i="1" dirty="0">
                <a:latin typeface="+mj-lt"/>
                <a:cs typeface="Arial" panose="020B0604020202020204" pitchFamily="34" charset="0"/>
              </a:rPr>
              <a:t>một căn </a:t>
            </a:r>
            <a:r>
              <a:rPr lang="vi-VN" b="1" i="1">
                <a:latin typeface="+mj-lt"/>
                <a:cs typeface="Arial" panose="020B0604020202020204" pitchFamily="34" charset="0"/>
              </a:rPr>
              <a:t>cứ xác định</a:t>
            </a:r>
            <a:r>
              <a:rPr lang="vi-VN">
                <a:latin typeface="+mj-lt"/>
                <a:cs typeface="Arial" panose="020B0604020202020204" pitchFamily="34" charset="0"/>
              </a:rPr>
              <a:t>, </a:t>
            </a:r>
            <a:r>
              <a:rPr lang="en-US">
                <a:latin typeface="Times New Roman" panose="02020603050405020304" pitchFamily="18" charset="0"/>
                <a:cs typeface="Times New Roman" panose="02020603050405020304" pitchFamily="18" charset="0"/>
              </a:rPr>
              <a:t>vd. </a:t>
            </a:r>
            <a:r>
              <a:rPr lang="vi-VN">
                <a:latin typeface="+mj-lt"/>
                <a:cs typeface="Arial" panose="020B0604020202020204" pitchFamily="34" charset="0"/>
              </a:rPr>
              <a:t>như </a:t>
            </a:r>
            <a:r>
              <a:rPr lang="vi-VN" dirty="0">
                <a:latin typeface="+mj-lt"/>
                <a:cs typeface="Arial" panose="020B0604020202020204" pitchFamily="34" charset="0"/>
              </a:rPr>
              <a:t>đường phát triển năng lực hoặc các rubric trình bày các tiêu chí đánh </a:t>
            </a:r>
            <a:r>
              <a:rPr lang="vi-VN">
                <a:latin typeface="+mj-lt"/>
                <a:cs typeface="Arial" panose="020B0604020202020204" pitchFamily="34" charset="0"/>
              </a:rPr>
              <a:t>giá</a:t>
            </a:r>
            <a:r>
              <a:rPr lang="en-US">
                <a:latin typeface="+mj-lt"/>
                <a:cs typeface="Arial" panose="020B0604020202020204" pitchFamily="34" charset="0"/>
              </a:rPr>
              <a:t>.</a:t>
            </a:r>
            <a:endParaRPr lang="en-US" dirty="0">
              <a:latin typeface="+mj-lt"/>
              <a:cs typeface="Arial" panose="020B0604020202020204" pitchFamily="34" charset="0"/>
            </a:endParaRPr>
          </a:p>
        </p:txBody>
      </p:sp>
      <p:sp>
        <p:nvSpPr>
          <p:cNvPr id="2" name="Rectangle 1">
            <a:extLst>
              <a:ext uri="{FF2B5EF4-FFF2-40B4-BE49-F238E27FC236}">
                <a16:creationId xmlns:a16="http://schemas.microsoft.com/office/drawing/2014/main" id="{1771E465-F10E-4108-9113-F1BA62285892}"/>
              </a:ext>
            </a:extLst>
          </p:cNvPr>
          <p:cNvSpPr/>
          <p:nvPr/>
        </p:nvSpPr>
        <p:spPr>
          <a:xfrm>
            <a:off x="553915" y="973589"/>
            <a:ext cx="2225040" cy="7721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000"/>
              <a:t>c. Kiểm tra</a:t>
            </a:r>
          </a:p>
        </p:txBody>
      </p:sp>
    </p:spTree>
    <p:extLst>
      <p:ext uri="{BB962C8B-B14F-4D97-AF65-F5344CB8AC3E}">
        <p14:creationId xmlns:p14="http://schemas.microsoft.com/office/powerpoint/2010/main" val="38776298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0E4913-3051-4F69-8E44-782DF58E5853}"/>
              </a:ext>
            </a:extLst>
          </p:cNvPr>
          <p:cNvSpPr txBox="1"/>
          <p:nvPr/>
        </p:nvSpPr>
        <p:spPr>
          <a:xfrm>
            <a:off x="823112" y="1683262"/>
            <a:ext cx="5272888" cy="3181684"/>
          </a:xfrm>
          <a:prstGeom prst="rect">
            <a:avLst/>
          </a:prstGeom>
        </p:spPr>
        <p:txBody>
          <a:bodyPr vert="horz" lIns="91440" tIns="45720" rIns="91440" bIns="45720" rtlCol="0" anchor="t">
            <a:normAutofit/>
          </a:bodyPr>
          <a:lstStyle/>
          <a:p>
            <a:pPr>
              <a:lnSpc>
                <a:spcPct val="90000"/>
              </a:lnSpc>
              <a:spcAft>
                <a:spcPts val="600"/>
              </a:spcAft>
            </a:pPr>
            <a:r>
              <a:rPr kumimoji="0" lang="en-US" sz="2800" b="1" i="0" u="none" strike="noStrike" cap="none" spc="0" normalizeH="0" baseline="0" noProof="0">
                <a:ln>
                  <a:noFill/>
                </a:ln>
                <a:effectLst/>
                <a:uLnTx/>
                <a:uFillTx/>
              </a:rPr>
              <a:t>ĐÁNH GIÁ HỒ SƠ HỌC TẬP</a:t>
            </a:r>
          </a:p>
          <a:p>
            <a:pPr marL="285750" indent="-228600">
              <a:lnSpc>
                <a:spcPct val="90000"/>
              </a:lnSpc>
              <a:spcAft>
                <a:spcPts val="600"/>
              </a:spcAft>
              <a:buFont typeface="Arial" panose="020B0604020202020204" pitchFamily="34" charset="0"/>
              <a:buChar char="•"/>
            </a:pPr>
            <a:r>
              <a:rPr kumimoji="0" lang="en-US" sz="2800" b="1" i="0" u="none" strike="noStrike" cap="none" spc="0" normalizeH="0" baseline="0" noProof="0">
                <a:ln>
                  <a:noFill/>
                </a:ln>
                <a:effectLst/>
                <a:uLnTx/>
                <a:uFillTx/>
              </a:rPr>
              <a:t>Đánh giá mỗi sản phẩm trong hồ sơ học tập (bằng rubrics)</a:t>
            </a:r>
          </a:p>
          <a:p>
            <a:pPr marL="285750" indent="-228600">
              <a:lnSpc>
                <a:spcPct val="90000"/>
              </a:lnSpc>
              <a:spcAft>
                <a:spcPts val="600"/>
              </a:spcAft>
              <a:buFont typeface="Arial" panose="020B0604020202020204" pitchFamily="34" charset="0"/>
              <a:buChar char="•"/>
            </a:pPr>
            <a:r>
              <a:rPr kumimoji="0" lang="en-US" sz="2800" b="1" i="0" u="none" strike="noStrike" cap="none" spc="0" normalizeH="0" baseline="0" noProof="0">
                <a:ln>
                  <a:noFill/>
                </a:ln>
                <a:effectLst/>
                <a:uLnTx/>
                <a:uFillTx/>
              </a:rPr>
              <a:t>Đánh giá tổng thể hồ sơ học tập (bằng rubrics)</a:t>
            </a:r>
          </a:p>
          <a:p>
            <a:pPr indent="-228600">
              <a:lnSpc>
                <a:spcPct val="90000"/>
              </a:lnSpc>
              <a:spcAft>
                <a:spcPts val="600"/>
              </a:spcAft>
              <a:buFont typeface="Arial" panose="020B0604020202020204" pitchFamily="34" charset="0"/>
              <a:buChar char="•"/>
            </a:pPr>
            <a:endParaRPr kumimoji="0" lang="en-US" b="1" i="0" u="none" strike="noStrike" cap="none" spc="0" normalizeH="0" baseline="0" noProof="0">
              <a:ln>
                <a:noFill/>
              </a:ln>
              <a:effectLst/>
              <a:uLnTx/>
              <a:uFillTx/>
            </a:endParaRPr>
          </a:p>
          <a:p>
            <a:pPr indent="-228600">
              <a:lnSpc>
                <a:spcPct val="90000"/>
              </a:lnSpc>
              <a:spcAft>
                <a:spcPts val="600"/>
              </a:spcAft>
              <a:buFont typeface="Arial" panose="020B0604020202020204" pitchFamily="34" charset="0"/>
              <a:buChar char="•"/>
            </a:pPr>
            <a:endParaRPr lang="en-US"/>
          </a:p>
        </p:txBody>
      </p:sp>
      <p:sp>
        <p:nvSpPr>
          <p:cNvPr id="13" name="Freeform 49">
            <a:extLst>
              <a:ext uri="{FF2B5EF4-FFF2-40B4-BE49-F238E27FC236}">
                <a16:creationId xmlns:a16="http://schemas.microsoft.com/office/drawing/2014/main" id="{EF9B8DF2-C3F5-49A2-94D2-F7B65A0F1F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330B6AC-E6AB-45E4-A303-C8DE90EB2A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Fingerprint">
            <a:extLst>
              <a:ext uri="{FF2B5EF4-FFF2-40B4-BE49-F238E27FC236}">
                <a16:creationId xmlns:a16="http://schemas.microsoft.com/office/drawing/2014/main" id="{EFA67618-D9B4-4C1B-AC48-C5281729EC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924800" y="1957050"/>
            <a:ext cx="3945463" cy="3945463"/>
          </a:xfrm>
          <a:prstGeom prst="rect">
            <a:avLst/>
          </a:prstGeom>
        </p:spPr>
      </p:pic>
    </p:spTree>
    <p:extLst>
      <p:ext uri="{BB962C8B-B14F-4D97-AF65-F5344CB8AC3E}">
        <p14:creationId xmlns:p14="http://schemas.microsoft.com/office/powerpoint/2010/main" val="981524956"/>
      </p:ext>
    </p:extLst>
  </p:cSld>
  <p:clrMapOvr>
    <a:overrideClrMapping bg1="dk1" tx1="lt1" bg2="dk2" tx2="lt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6094105" y="802955"/>
            <a:ext cx="4977976" cy="1454051"/>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400"/>
              </a:spcAft>
              <a:buClrTx/>
              <a:buSzTx/>
              <a:tabLst>
                <a:tab pos="828040" algn="l"/>
              </a:tabLst>
              <a:defRPr/>
            </a:pPr>
            <a:r>
              <a:rPr kumimoji="0" lang="en-US" sz="4400" b="1" i="0" u="none" strike="noStrike" cap="none" spc="0" normalizeH="0" baseline="0" noProof="0">
                <a:ln>
                  <a:noFill/>
                </a:ln>
                <a:solidFill>
                  <a:srgbClr val="000000"/>
                </a:solidFill>
                <a:effectLst/>
                <a:uLnTx/>
                <a:uFillTx/>
                <a:latin typeface="+mj-lt"/>
                <a:ea typeface="+mj-ea"/>
                <a:cs typeface="+mj-cs"/>
              </a:rPr>
              <a:t>3.1.6.  Bảng kiểm</a:t>
            </a:r>
          </a:p>
        </p:txBody>
      </p:sp>
      <p:sp>
        <p:nvSpPr>
          <p:cNvPr id="76"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1" name="Picture 3"/>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36998"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0574" y="2421682"/>
            <a:ext cx="4977578" cy="3639289"/>
          </a:xfrm>
          <a:prstGeom prst="rect">
            <a:avLst/>
          </a:prstGeom>
        </p:spPr>
        <p:txBody>
          <a:bodyPr vert="horz" lIns="91440" tIns="45720" rIns="91440" bIns="45720" rtlCol="0" anchor="ctr">
            <a:normAutofit fontScale="92500"/>
          </a:bodyPr>
          <a:lstStyle/>
          <a:p>
            <a:pPr marR="0" lvl="0" fontAlgn="auto">
              <a:lnSpc>
                <a:spcPct val="90000"/>
              </a:lnSpc>
              <a:spcBef>
                <a:spcPts val="400"/>
              </a:spcBef>
              <a:spcAft>
                <a:spcPts val="400"/>
              </a:spcAft>
              <a:buClrTx/>
              <a:buSzTx/>
              <a:tabLst/>
              <a:defRPr/>
            </a:pPr>
            <a:r>
              <a:rPr kumimoji="0" lang="en-US" sz="3600" b="1" i="0" u="none" strike="noStrike" cap="none" spc="0" normalizeH="0" baseline="0" noProof="0">
                <a:ln>
                  <a:noFill/>
                </a:ln>
                <a:solidFill>
                  <a:srgbClr val="000000"/>
                </a:solidFill>
                <a:effectLst/>
                <a:uLnTx/>
                <a:uFillTx/>
              </a:rPr>
              <a:t>3.1.6.1. Khái niệm </a:t>
            </a:r>
          </a:p>
          <a:p>
            <a:pPr marR="0" lvl="0" algn="just" fontAlgn="auto">
              <a:lnSpc>
                <a:spcPct val="90000"/>
              </a:lnSpc>
              <a:spcBef>
                <a:spcPts val="300"/>
              </a:spcBef>
              <a:spcAft>
                <a:spcPts val="300"/>
              </a:spcAft>
              <a:buClrTx/>
              <a:buSzTx/>
              <a:tabLst/>
              <a:defRPr/>
            </a:pPr>
            <a:r>
              <a:rPr kumimoji="0" lang="en-US" sz="3600" i="0" u="none" strike="noStrike" cap="none" spc="0" normalizeH="0" baseline="0" noProof="0">
                <a:ln>
                  <a:noFill/>
                </a:ln>
                <a:solidFill>
                  <a:srgbClr val="000000"/>
                </a:solidFill>
                <a:effectLst/>
                <a:uLnTx/>
                <a:uFillTx/>
              </a:rPr>
              <a:t>Bảng kiểm là một danh sách ghi lại các tiêu chí (về các hành vi, các đặc điểm… mong đợi) có được biểu hiện hoặc được thực hiện hay không. </a:t>
            </a:r>
          </a:p>
          <a:p>
            <a:pPr marL="0" marR="0" lvl="0" indent="-228600" fontAlgn="auto">
              <a:lnSpc>
                <a:spcPct val="90000"/>
              </a:lnSpc>
              <a:spcBef>
                <a:spcPts val="300"/>
              </a:spcBef>
              <a:spcAft>
                <a:spcPts val="300"/>
              </a:spcAft>
              <a:buClrTx/>
              <a:buSzTx/>
              <a:buFont typeface="Arial" panose="020B0604020202020204" pitchFamily="34" charset="0"/>
              <a:buChar char="•"/>
              <a:tabLst/>
              <a:defRPr/>
            </a:pPr>
            <a:endParaRPr kumimoji="0" lang="en-US" sz="2000" b="1" i="0" u="none" strike="noStrike"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2565434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6" y="187570"/>
            <a:ext cx="4900246" cy="596125"/>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6</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.2. Mục đích sử dụng</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sp>
        <p:nvSpPr>
          <p:cNvPr id="5" name="TextBox 4"/>
          <p:cNvSpPr txBox="1"/>
          <p:nvPr/>
        </p:nvSpPr>
        <p:spPr>
          <a:xfrm>
            <a:off x="171939" y="984738"/>
            <a:ext cx="11644141" cy="5693866"/>
          </a:xfrm>
          <a:prstGeom prst="rect">
            <a:avLst/>
          </a:prstGeom>
          <a:solidFill>
            <a:schemeClr val="accent2">
              <a:lumMod val="20000"/>
              <a:lumOff val="80000"/>
            </a:schemeClr>
          </a:solid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Đánh giá sự tiến bộ của HS: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Bảng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kiểm</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có thể chỉ ra cho HS biết những tiêu chí nào HS đã thể hiện tốt, những tiêu chí nào chưa được thực hiện và cần được cải thiện.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p>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GV có thể tổng hợp các tiêu chí trong bảng kiểm và lượng hóa chúng thành điểm số theo cách tính % để xác định mức độ HS đạt được.</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Bảng kiểm được sử dụng trong quá trình GV quan sát các thao tác tiến hành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một</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hoạt động cụ thể của HS trong quá trình họ thực hiện những nhiệm vụ cụ thể như: làm việc nhóm, thuyết trình, đóng vai, thực hành...</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Bảng kiểm còn dùng trong đánh giá sản phẩm do HS làm ra theo yêu cầu, nhiệm vụ của GV.</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Bảng kiểm cũng được dùng để đánh giá các thái độ, hành vi về một phẩm chất nào </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đó.</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17460829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355" y="320431"/>
            <a:ext cx="7924799" cy="596125"/>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6</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 Cách xây dựng và sử dụng bảng kiểm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graphicFrame>
        <p:nvGraphicFramePr>
          <p:cNvPr id="5" name="Diagram 4"/>
          <p:cNvGraphicFramePr/>
          <p:nvPr/>
        </p:nvGraphicFramePr>
        <p:xfrm>
          <a:off x="703410" y="1165144"/>
          <a:ext cx="10503877" cy="5149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14148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A7B4558-D02C-4CCF-BE0B-40E6A41F4D39}"/>
              </a:ext>
            </a:extLst>
          </p:cNvPr>
          <p:cNvSpPr>
            <a:spLocks noGrp="1" noChangeArrowheads="1"/>
          </p:cNvSpPr>
          <p:nvPr>
            <p:ph type="title"/>
          </p:nvPr>
        </p:nvSpPr>
        <p:spPr>
          <a:xfrm>
            <a:off x="531469" y="927496"/>
            <a:ext cx="10678217" cy="861104"/>
          </a:xfrm>
          <a:solidFill>
            <a:schemeClr val="accent2">
              <a:lumMod val="20000"/>
              <a:lumOff val="80000"/>
            </a:schemeClr>
          </a:solidFill>
        </p:spPr>
        <p:txBody>
          <a:bodyPr>
            <a:noAutofit/>
          </a:bodyPr>
          <a:lstStyle/>
          <a:p>
            <a:pPr algn="ctr"/>
            <a:r>
              <a:rPr lang="vi-VN" altLang="en-US" sz="1600" b="1" dirty="0">
                <a:solidFill>
                  <a:srgbClr val="C00000"/>
                </a:solidFill>
                <a:latin typeface="Arial" panose="020B0604020202020204" pitchFamily="34" charset="0"/>
                <a:cs typeface="Arial" panose="020B0604020202020204" pitchFamily="34" charset="0"/>
              </a:rPr>
              <a:t>BẢNG KIỂM ĐÁNH GIÁ CÁC THAO TÁC THỰC HIỆN NHIỆM VỤ TÓM TẮT VĂN BẢN TỰ SỰ </a:t>
            </a:r>
            <a:r>
              <a:rPr lang="en-US" altLang="en-US" sz="1600" b="1" dirty="0">
                <a:solidFill>
                  <a:srgbClr val="C00000"/>
                </a:solidFill>
                <a:latin typeface="Arial" panose="020B0604020202020204" pitchFamily="34" charset="0"/>
                <a:cs typeface="Arial" panose="020B0604020202020204" pitchFamily="34" charset="0"/>
              </a:rPr>
              <a:t/>
            </a:r>
            <a:br>
              <a:rPr lang="en-US" altLang="en-US" sz="1600" b="1" dirty="0">
                <a:solidFill>
                  <a:srgbClr val="C00000"/>
                </a:solidFill>
                <a:latin typeface="Arial" panose="020B0604020202020204" pitchFamily="34" charset="0"/>
                <a:cs typeface="Arial" panose="020B0604020202020204" pitchFamily="34" charset="0"/>
              </a:rPr>
            </a:br>
            <a:r>
              <a:rPr lang="vi-VN" altLang="en-US" sz="1600" b="1" dirty="0">
                <a:solidFill>
                  <a:srgbClr val="C00000"/>
                </a:solidFill>
                <a:latin typeface="Arial" panose="020B0604020202020204" pitchFamily="34" charset="0"/>
                <a:cs typeface="Arial" panose="020B0604020202020204" pitchFamily="34" charset="0"/>
              </a:rPr>
              <a:t>(THEO NHÂN VẬT CHÍNH)</a:t>
            </a:r>
            <a:br>
              <a:rPr lang="vi-VN" altLang="en-US" sz="1600" b="1" dirty="0">
                <a:solidFill>
                  <a:srgbClr val="C00000"/>
                </a:solidFill>
                <a:latin typeface="Arial" panose="020B0604020202020204" pitchFamily="34" charset="0"/>
                <a:cs typeface="Arial" panose="020B0604020202020204" pitchFamily="34" charset="0"/>
              </a:rPr>
            </a:br>
            <a:endParaRPr lang="en-US" altLang="en-US" sz="1600" b="1" dirty="0">
              <a:solidFill>
                <a:srgbClr val="C00000"/>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10812018" y="8618576"/>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a:spLocks noChangeArrowheads="1"/>
          </p:cNvSpPr>
          <p:nvPr/>
        </p:nvSpPr>
        <p:spPr bwMode="auto">
          <a:xfrm>
            <a:off x="10827378" y="8764188"/>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p:cNvSpPr>
            <a:spLocks noChangeArrowheads="1"/>
          </p:cNvSpPr>
          <p:nvPr/>
        </p:nvSpPr>
        <p:spPr bwMode="auto">
          <a:xfrm>
            <a:off x="9209288" y="8618576"/>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p:cNvSpPr>
            <a:spLocks noChangeArrowheads="1"/>
          </p:cNvSpPr>
          <p:nvPr/>
        </p:nvSpPr>
        <p:spPr bwMode="auto">
          <a:xfrm>
            <a:off x="9224653" y="8764188"/>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p:cNvSpPr>
            <a:spLocks noChangeArrowheads="1"/>
          </p:cNvSpPr>
          <p:nvPr/>
        </p:nvSpPr>
        <p:spPr bwMode="auto">
          <a:xfrm>
            <a:off x="10812018" y="8701055"/>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p:cNvSpPr>
            <a:spLocks noChangeArrowheads="1"/>
          </p:cNvSpPr>
          <p:nvPr/>
        </p:nvSpPr>
        <p:spPr bwMode="auto">
          <a:xfrm>
            <a:off x="10827378" y="8846667"/>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p:cNvSpPr>
            <a:spLocks noChangeArrowheads="1"/>
          </p:cNvSpPr>
          <p:nvPr/>
        </p:nvSpPr>
        <p:spPr bwMode="auto">
          <a:xfrm>
            <a:off x="9209288" y="8701055"/>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p:cNvSpPr>
            <a:spLocks noChangeArrowheads="1"/>
          </p:cNvSpPr>
          <p:nvPr/>
        </p:nvSpPr>
        <p:spPr bwMode="auto">
          <a:xfrm>
            <a:off x="9224653" y="8846667"/>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22"/>
          <p:cNvSpPr>
            <a:spLocks noChangeArrowheads="1"/>
          </p:cNvSpPr>
          <p:nvPr/>
        </p:nvSpPr>
        <p:spPr bwMode="auto">
          <a:xfrm>
            <a:off x="837235" y="318272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pic>
        <p:nvPicPr>
          <p:cNvPr id="2073"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725" y="1902942"/>
            <a:ext cx="8456246" cy="495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29846" y="187570"/>
            <a:ext cx="4900246" cy="596125"/>
          </a:xfrm>
          <a:prstGeom prst="rect">
            <a:avLst/>
          </a:prstGeom>
          <a:solidFill>
            <a:srgbClr val="70AD47">
              <a:lumMod val="60000"/>
              <a:lumOff val="40000"/>
            </a:srgb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0" cap="none" spc="0" normalizeH="0" baseline="0" noProof="0" dirty="0">
                <a:ln>
                  <a:noFill/>
                </a:ln>
                <a:solidFill>
                  <a:prstClr val="black"/>
                </a:solidFill>
                <a:effectLst/>
                <a:uLnTx/>
                <a:uFillTx/>
                <a:latin typeface="Arial" panose="020B0604020202020204" pitchFamily="34" charset="0"/>
                <a:ea typeface="Times New Roman"/>
                <a:cs typeface="+mn-cs"/>
              </a:rPr>
              <a:t>3.1.</a:t>
            </a: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Times New Roman"/>
                <a:cs typeface="+mn-cs"/>
              </a:rPr>
              <a:t>6</a:t>
            </a:r>
            <a:r>
              <a:rPr kumimoji="0" lang="vi-VN" sz="2800" b="1" i="0" u="none" strike="noStrike" kern="0" cap="none" spc="0" normalizeH="0" baseline="0" noProof="0" dirty="0">
                <a:ln>
                  <a:noFill/>
                </a:ln>
                <a:solidFill>
                  <a:prstClr val="black"/>
                </a:solidFill>
                <a:effectLst/>
                <a:uLnTx/>
                <a:uFillTx/>
                <a:latin typeface="Arial" panose="020B0604020202020204" pitchFamily="34" charset="0"/>
                <a:ea typeface="Times New Roman"/>
                <a:cs typeface="+mn-cs"/>
              </a:rPr>
              <a:t>.</a:t>
            </a: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Times New Roman"/>
                <a:cs typeface="+mn-cs"/>
              </a:rPr>
              <a:t>4</a:t>
            </a:r>
            <a:r>
              <a:rPr kumimoji="0" lang="vi-VN" sz="2800" b="1" i="0" u="none" strike="noStrike" kern="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0" cap="none" spc="0" normalizeH="0" baseline="0" noProof="0" dirty="0" err="1">
                <a:ln>
                  <a:noFill/>
                </a:ln>
                <a:solidFill>
                  <a:prstClr val="black"/>
                </a:solidFill>
                <a:effectLst/>
                <a:uLnTx/>
                <a:uFillTx/>
                <a:latin typeface="Arial" panose="020B0604020202020204" pitchFamily="34" charset="0"/>
                <a:ea typeface="Times New Roman"/>
                <a:cs typeface="+mn-cs"/>
              </a:rPr>
              <a:t>Ví</a:t>
            </a: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0" cap="none" spc="0" normalizeH="0" baseline="0" noProof="0" dirty="0" err="1">
                <a:ln>
                  <a:noFill/>
                </a:ln>
                <a:solidFill>
                  <a:prstClr val="black"/>
                </a:solidFill>
                <a:effectLst/>
                <a:uLnTx/>
                <a:uFillTx/>
                <a:latin typeface="Arial" panose="020B0604020202020204" pitchFamily="34" charset="0"/>
                <a:ea typeface="Times New Roman"/>
                <a:cs typeface="+mn-cs"/>
              </a:rPr>
              <a:t>dụ</a:t>
            </a:r>
            <a:endPar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spTree>
    <p:extLst>
      <p:ext uri="{BB962C8B-B14F-4D97-AF65-F5344CB8AC3E}">
        <p14:creationId xmlns:p14="http://schemas.microsoft.com/office/powerpoint/2010/main" val="29097550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6" y="320431"/>
            <a:ext cx="4900246" cy="596125"/>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3.1.7. </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Thang đánh giá</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sp>
        <p:nvSpPr>
          <p:cNvPr id="3" name="TextBox 2"/>
          <p:cNvSpPr txBox="1"/>
          <p:nvPr/>
        </p:nvSpPr>
        <p:spPr>
          <a:xfrm>
            <a:off x="265751" y="1578709"/>
            <a:ext cx="7416801" cy="3619965"/>
          </a:xfrm>
          <a:prstGeom prst="rect">
            <a:avLst/>
          </a:prstGeom>
          <a:solidFill>
            <a:schemeClr val="accent2">
              <a:lumMod val="20000"/>
              <a:lumOff val="80000"/>
            </a:schemeClr>
          </a:solidFill>
          <a:ln>
            <a:solidFill>
              <a:schemeClr val="tx1"/>
            </a:solidFill>
            <a:prstDash val="dashDot"/>
          </a:ln>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3.1.7.1.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Khái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niệm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Thang đánh giá là công cụ đo lường mức độ mà HS đạt được ở mỗi đặc điểm, hành vi về khía cạnh</a:t>
            </a:r>
            <a:r>
              <a:rPr kumimoji="0" lang="vi-VN" sz="28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mn-cs"/>
              </a:rPr>
              <a:t>/</a:t>
            </a:r>
            <a:r>
              <a:rPr kumimoji="0" lang="en-US" sz="28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mn-cs"/>
              </a:rPr>
              <a:t> </a:t>
            </a:r>
            <a:r>
              <a:rPr kumimoji="0" lang="vi-VN" sz="28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mn-cs"/>
              </a:rPr>
              <a:t>lĩnh </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vực cụ thể nào đó.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3477" y="250681"/>
            <a:ext cx="3212122" cy="4174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67096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8" y="320431"/>
            <a:ext cx="7041662" cy="596125"/>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hình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thức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cơ</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bản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của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thang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đánh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giá</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sp>
        <p:nvSpPr>
          <p:cNvPr id="17" name="TextBox 16"/>
          <p:cNvSpPr txBox="1"/>
          <p:nvPr/>
        </p:nvSpPr>
        <p:spPr>
          <a:xfrm>
            <a:off x="1094153" y="960649"/>
            <a:ext cx="10668001"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C00000"/>
                </a:solidFill>
                <a:effectLst/>
                <a:uLnTx/>
                <a:uFillTx/>
                <a:latin typeface="Arial" panose="020B0604020202020204" pitchFamily="34" charset="0"/>
                <a:ea typeface="Segoe UI Symbol"/>
                <a:cs typeface="+mn-cs"/>
              </a:rPr>
              <a:t>✺</a:t>
            </a:r>
            <a:r>
              <a:rPr kumimoji="0" lang="en-US" sz="2400" b="0" i="0" u="none" strike="noStrike" kern="1200" cap="none" spc="0" normalizeH="0" baseline="0" noProof="0" dirty="0">
                <a:ln>
                  <a:noFill/>
                </a:ln>
                <a:solidFill>
                  <a:srgbClr val="C00000"/>
                </a:solidFill>
                <a:effectLst/>
                <a:uLnTx/>
                <a:uFillTx/>
                <a:latin typeface="Calibri" panose="020F0502020204030204"/>
                <a:ea typeface="Segoe UI Symbol"/>
                <a:cs typeface="+mn-cs"/>
              </a:rPr>
              <a:t> </a:t>
            </a:r>
            <a:r>
              <a:rPr kumimoji="0" lang="vi-VN" sz="2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Thang đánh giá dạng số: </a:t>
            </a:r>
            <a:endPar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Ví dụ: Hãy khoanh tròn vào con số thể hiện mức độ diễn đạt ngôn ngữ của HS trong quá trình thuyết trình (trong đó 1 – không bao giờ; 2 – hiếm khi; 3 – thỉnh thoảng; 4 – thường xuyên; 5 – luôn luôn)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Diễn đạt trôi chảy, phát âm rõ ràng</a:t>
            </a:r>
          </a:p>
          <a:p>
            <a:pPr marL="342900" marR="0" lvl="0" indent="-342900" algn="l" defTabSz="914400" rtl="0" eaLnBrk="1" fontAlgn="auto" latinLnBrk="0" hangingPunct="1">
              <a:lnSpc>
                <a:spcPct val="100000"/>
              </a:lnSpc>
              <a:spcBef>
                <a:spcPts val="0"/>
              </a:spcBef>
              <a:spcAft>
                <a:spcPts val="0"/>
              </a:spcAft>
              <a:buClrTx/>
              <a:buSzTx/>
              <a:buFontTx/>
              <a:buAutoNum type="arabicPlain"/>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vi-VN"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2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3            4            5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C00000"/>
                </a:solidFill>
                <a:effectLst/>
                <a:uLnTx/>
                <a:uFillTx/>
                <a:latin typeface="Arial" panose="020B0604020202020204" pitchFamily="34" charset="0"/>
                <a:ea typeface="Segoe UI Symbol"/>
                <a:cs typeface="+mn-cs"/>
              </a:rPr>
              <a:t>✺</a:t>
            </a:r>
            <a:r>
              <a:rPr kumimoji="0" lang="en-US" sz="2400" b="0" i="0" u="none" strike="noStrike" kern="1200" cap="none" spc="0" normalizeH="0" baseline="0" noProof="0" dirty="0">
                <a:ln>
                  <a:noFill/>
                </a:ln>
                <a:solidFill>
                  <a:srgbClr val="C00000"/>
                </a:solidFill>
                <a:effectLst/>
                <a:uLnTx/>
                <a:uFillTx/>
                <a:latin typeface="Calibri" panose="020F0502020204030204"/>
                <a:ea typeface="Segoe UI Symbol"/>
                <a:cs typeface="+mn-cs"/>
              </a:rPr>
              <a:t> </a:t>
            </a:r>
            <a:r>
              <a:rPr kumimoji="0" lang="vi-VN" sz="2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Thang dạng đồ thị </a:t>
            </a:r>
            <a:endPar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9339" y="3165280"/>
            <a:ext cx="5754688" cy="8921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094153" y="4014667"/>
            <a:ext cx="100271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Segoe UI Symbol"/>
                <a:ea typeface="Segoe UI Symbol"/>
                <a:cs typeface="+mn-cs"/>
              </a:rPr>
              <a:t>✺ </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Thang </a:t>
            </a:r>
            <a:r>
              <a:rPr kumimoji="0" lang="en-US" sz="2800" b="0" i="0" u="none" strike="noStrike" kern="1200" cap="none" spc="0" normalizeH="0" baseline="0" noProof="0" dirty="0" err="1">
                <a:ln>
                  <a:noFill/>
                </a:ln>
                <a:solidFill>
                  <a:srgbClr val="C00000"/>
                </a:solidFill>
                <a:effectLst/>
                <a:uLnTx/>
                <a:uFillTx/>
                <a:latin typeface="Calibri" panose="020F0502020204030204"/>
                <a:ea typeface="+mn-ea"/>
                <a:cs typeface="+mn-cs"/>
              </a:rPr>
              <a:t>mô</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C00000"/>
                </a:solidFill>
                <a:effectLst/>
                <a:uLnTx/>
                <a:uFillTx/>
                <a:latin typeface="Calibri" panose="020F0502020204030204"/>
                <a:ea typeface="+mn-ea"/>
                <a:cs typeface="+mn-cs"/>
              </a:rPr>
              <a:t>tả</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p>
        </p:txBody>
      </p:sp>
      <p:graphicFrame>
        <p:nvGraphicFramePr>
          <p:cNvPr id="19" name="Table 18"/>
          <p:cNvGraphicFramePr>
            <a:graphicFrameLocks noGrp="1"/>
          </p:cNvGraphicFramePr>
          <p:nvPr>
            <p:extLst>
              <p:ext uri="{D42A27DB-BD31-4B8C-83A1-F6EECF244321}">
                <p14:modId xmlns:p14="http://schemas.microsoft.com/office/powerpoint/2010/main" val="3719454469"/>
              </p:ext>
            </p:extLst>
          </p:nvPr>
        </p:nvGraphicFramePr>
        <p:xfrm>
          <a:off x="3822430" y="4473989"/>
          <a:ext cx="5641341" cy="2173946"/>
        </p:xfrm>
        <a:graphic>
          <a:graphicData uri="http://schemas.openxmlformats.org/drawingml/2006/table">
            <a:tbl>
              <a:tblPr firstRow="1" firstCol="1" bandRow="1"/>
              <a:tblGrid>
                <a:gridCol w="1076326">
                  <a:extLst>
                    <a:ext uri="{9D8B030D-6E8A-4147-A177-3AD203B41FA5}">
                      <a16:colId xmlns:a16="http://schemas.microsoft.com/office/drawing/2014/main" val="20000"/>
                    </a:ext>
                  </a:extLst>
                </a:gridCol>
                <a:gridCol w="1076326">
                  <a:extLst>
                    <a:ext uri="{9D8B030D-6E8A-4147-A177-3AD203B41FA5}">
                      <a16:colId xmlns:a16="http://schemas.microsoft.com/office/drawing/2014/main" val="20001"/>
                    </a:ext>
                  </a:extLst>
                </a:gridCol>
                <a:gridCol w="1196975">
                  <a:extLst>
                    <a:ext uri="{9D8B030D-6E8A-4147-A177-3AD203B41FA5}">
                      <a16:colId xmlns:a16="http://schemas.microsoft.com/office/drawing/2014/main" val="20002"/>
                    </a:ext>
                  </a:extLst>
                </a:gridCol>
                <a:gridCol w="1148079">
                  <a:extLst>
                    <a:ext uri="{9D8B030D-6E8A-4147-A177-3AD203B41FA5}">
                      <a16:colId xmlns:a16="http://schemas.microsoft.com/office/drawing/2014/main" val="20003"/>
                    </a:ext>
                  </a:extLst>
                </a:gridCol>
                <a:gridCol w="1143635">
                  <a:extLst>
                    <a:ext uri="{9D8B030D-6E8A-4147-A177-3AD203B41FA5}">
                      <a16:colId xmlns:a16="http://schemas.microsoft.com/office/drawing/2014/main" val="20004"/>
                    </a:ext>
                  </a:extLst>
                </a:gridCol>
              </a:tblGrid>
              <a:tr h="257556">
                <a:tc>
                  <a:txBody>
                    <a:bodyPr/>
                    <a:lstStyle/>
                    <a:p>
                      <a:pPr indent="457200" algn="ctr">
                        <a:lnSpc>
                          <a:spcPct val="130000"/>
                        </a:lnSpc>
                        <a:spcBef>
                          <a:spcPts val="300"/>
                        </a:spcBef>
                        <a:spcAft>
                          <a:spcPts val="300"/>
                        </a:spcAft>
                      </a:pPr>
                      <a:r>
                        <a:rPr lang="en-US" sz="1300" dirty="0">
                          <a:effectLst/>
                          <a:latin typeface="Arial" panose="020B0604020202020204" pitchFamily="34" charset="0"/>
                          <a:ea typeface="Times New Roman"/>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30000"/>
                        </a:lnSpc>
                        <a:spcBef>
                          <a:spcPts val="300"/>
                        </a:spcBef>
                        <a:spcAft>
                          <a:spcPts val="300"/>
                        </a:spcAft>
                      </a:pPr>
                      <a:r>
                        <a:rPr lang="en-US" sz="1300">
                          <a:effectLst/>
                          <a:latin typeface="Arial" panose="020B0604020202020204" pitchFamily="34" charset="0"/>
                          <a:ea typeface="Times New Roman"/>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30000"/>
                        </a:lnSpc>
                        <a:spcBef>
                          <a:spcPts val="300"/>
                        </a:spcBef>
                        <a:spcAft>
                          <a:spcPts val="300"/>
                        </a:spcAft>
                      </a:pPr>
                      <a:r>
                        <a:rPr lang="en-US" sz="1300" dirty="0">
                          <a:effectLst/>
                          <a:latin typeface="Arial" panose="020B0604020202020204" pitchFamily="34" charset="0"/>
                          <a:ea typeface="Times New Roman"/>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30000"/>
                        </a:lnSpc>
                        <a:spcBef>
                          <a:spcPts val="300"/>
                        </a:spcBef>
                        <a:spcAft>
                          <a:spcPts val="300"/>
                        </a:spcAft>
                      </a:pPr>
                      <a:r>
                        <a:rPr lang="en-US" sz="1300">
                          <a:effectLst/>
                          <a:latin typeface="Arial" panose="020B0604020202020204" pitchFamily="34" charset="0"/>
                          <a:ea typeface="Times New Roman"/>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30000"/>
                        </a:lnSpc>
                        <a:spcBef>
                          <a:spcPts val="300"/>
                        </a:spcBef>
                        <a:spcAft>
                          <a:spcPts val="300"/>
                        </a:spcAft>
                      </a:pPr>
                      <a:r>
                        <a:rPr lang="en-US" sz="1300">
                          <a:effectLst/>
                          <a:latin typeface="Arial" panose="020B0604020202020204" pitchFamily="34" charset="0"/>
                          <a:ea typeface="Times New Roman"/>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16390">
                <a:tc>
                  <a:txBody>
                    <a:bodyPr/>
                    <a:lstStyle/>
                    <a:p>
                      <a:pPr indent="457200" algn="l">
                        <a:lnSpc>
                          <a:spcPct val="130000"/>
                        </a:lnSpc>
                        <a:spcBef>
                          <a:spcPts val="300"/>
                        </a:spcBef>
                        <a:spcAft>
                          <a:spcPts val="300"/>
                        </a:spcAft>
                      </a:pPr>
                      <a:r>
                        <a:rPr lang="en-US" sz="1300">
                          <a:effectLst/>
                          <a:latin typeface="Arial" panose="020B0604020202020204" pitchFamily="34" charset="0"/>
                          <a:ea typeface="Times New Roman"/>
                          <a:cs typeface="Arial" panose="020B0604020202020204" pitchFamily="34" charset="0"/>
                        </a:rPr>
                        <a:t>Sử dụng từ ngữ không chính xác, vốn từ nghèo nàn, đơn điệu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30000"/>
                        </a:lnSpc>
                        <a:spcBef>
                          <a:spcPts val="300"/>
                        </a:spcBef>
                        <a:spcAft>
                          <a:spcPts val="300"/>
                        </a:spcAft>
                      </a:pPr>
                      <a:r>
                        <a:rPr lang="en-US" sz="1300">
                          <a:effectLst/>
                          <a:latin typeface="Arial" panose="020B0604020202020204" pitchFamily="34" charset="0"/>
                          <a:ea typeface="Times New Roman"/>
                          <a:cs typeface="Arial" panose="020B0604020202020204" pitchFamily="34" charset="0"/>
                        </a:rPr>
                        <a:t>Sử dụng vốn từ khá đơn điệu, nhiều chỗ thiếu chính xác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30000"/>
                        </a:lnSpc>
                        <a:spcBef>
                          <a:spcPts val="300"/>
                        </a:spcBef>
                        <a:spcAft>
                          <a:spcPts val="300"/>
                        </a:spcAft>
                      </a:pPr>
                      <a:r>
                        <a:rPr lang="en-US" sz="1300" dirty="0" err="1">
                          <a:effectLst/>
                          <a:latin typeface="Arial" panose="020B0604020202020204" pitchFamily="34" charset="0"/>
                          <a:ea typeface="Times New Roman"/>
                          <a:cs typeface="Arial" panose="020B0604020202020204" pitchFamily="34" charset="0"/>
                        </a:rPr>
                        <a:t>Sử</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dụng</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từ</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ngữ</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đôi</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chỗ</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chưa</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chính</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xác</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số</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lượng</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các</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từ</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ngữ</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biểu</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cảm</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còn</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ít</a:t>
                      </a:r>
                      <a:endParaRPr lang="en-US" sz="13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30000"/>
                        </a:lnSpc>
                        <a:spcBef>
                          <a:spcPts val="300"/>
                        </a:spcBef>
                        <a:spcAft>
                          <a:spcPts val="300"/>
                        </a:spcAft>
                      </a:pPr>
                      <a:r>
                        <a:rPr lang="en-US" sz="1300">
                          <a:effectLst/>
                          <a:latin typeface="Arial" panose="020B0604020202020204" pitchFamily="34" charset="0"/>
                          <a:ea typeface="Times New Roman"/>
                          <a:cs typeface="Arial" panose="020B0604020202020204" pitchFamily="34" charset="0"/>
                        </a:rPr>
                        <a:t>Sử dụng từ ngữ chính xác và khá đa dạng, có khá nhiều từ biểu cảm.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30000"/>
                        </a:lnSpc>
                        <a:spcBef>
                          <a:spcPts val="300"/>
                        </a:spcBef>
                        <a:spcAft>
                          <a:spcPts val="300"/>
                        </a:spcAft>
                      </a:pPr>
                      <a:r>
                        <a:rPr lang="en-US" sz="1300" dirty="0" err="1">
                          <a:effectLst/>
                          <a:latin typeface="Arial" panose="020B0604020202020204" pitchFamily="34" charset="0"/>
                          <a:ea typeface="Times New Roman"/>
                          <a:cs typeface="Arial" panose="020B0604020202020204" pitchFamily="34" charset="0"/>
                        </a:rPr>
                        <a:t>Sử</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dụng</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từ</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ngữ</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chính</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xác</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vốn</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từ</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đa</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dạng</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giàu</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hình</a:t>
                      </a:r>
                      <a:r>
                        <a:rPr lang="en-US" sz="1300" dirty="0">
                          <a:effectLst/>
                          <a:latin typeface="Arial" panose="020B0604020202020204" pitchFamily="34" charset="0"/>
                          <a:ea typeface="Times New Roman"/>
                          <a:cs typeface="Arial" panose="020B0604020202020204" pitchFamily="34" charset="0"/>
                        </a:rPr>
                        <a:t> </a:t>
                      </a:r>
                      <a:r>
                        <a:rPr lang="en-US" sz="1300" dirty="0" err="1">
                          <a:effectLst/>
                          <a:latin typeface="Arial" panose="020B0604020202020204" pitchFamily="34" charset="0"/>
                          <a:ea typeface="Times New Roman"/>
                          <a:cs typeface="Arial" panose="020B0604020202020204" pitchFamily="34" charset="0"/>
                        </a:rPr>
                        <a:t>ảnh</a:t>
                      </a:r>
                      <a:endParaRPr lang="en-US" sz="13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895618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6" y="808795"/>
            <a:ext cx="4900246" cy="596125"/>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7</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.2. Mục đích sử dụng</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sp>
        <p:nvSpPr>
          <p:cNvPr id="5" name="TextBox 4"/>
          <p:cNvSpPr txBox="1"/>
          <p:nvPr/>
        </p:nvSpPr>
        <p:spPr>
          <a:xfrm>
            <a:off x="601787" y="2610339"/>
            <a:ext cx="10800860" cy="2270280"/>
          </a:xfrm>
          <a:prstGeom prst="rect">
            <a:avLst/>
          </a:prstGeom>
          <a:solidFill>
            <a:schemeClr val="accent2">
              <a:lumMod val="20000"/>
              <a:lumOff val="80000"/>
            </a:schemeClr>
          </a:solid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Arial" panose="020B0604020202020204" pitchFamily="34" charset="0"/>
              </a:rPr>
              <a:t>D</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ùng để đánh giá sản phẩm, quá trình hoạt động hay một phẩm chất nào đó ở HS.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p>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Arial" panose="020B0604020202020204" pitchFamily="34" charset="0"/>
              </a:rPr>
              <a:t>C</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ó giá trị trong việc theo dõi sự tiến bộ của HS.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Arial" panose="020B0604020202020204" pitchFamily="34" charset="0"/>
              </a:rPr>
              <a:t>Đ</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ược sử dụng trong nhiều thời điểm khác nhau của quá trình dạy học và giáo dục</a:t>
            </a: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3838068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370" y="320431"/>
            <a:ext cx="7924799" cy="596125"/>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7</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 Cách xây dựng và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thang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đánh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giá</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graphicFrame>
        <p:nvGraphicFramePr>
          <p:cNvPr id="5" name="Diagram 4"/>
          <p:cNvGraphicFramePr/>
          <p:nvPr/>
        </p:nvGraphicFramePr>
        <p:xfrm>
          <a:off x="531447" y="1165144"/>
          <a:ext cx="10675816" cy="5149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74207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0812018" y="8618576"/>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a:spLocks noChangeArrowheads="1"/>
          </p:cNvSpPr>
          <p:nvPr/>
        </p:nvSpPr>
        <p:spPr bwMode="auto">
          <a:xfrm>
            <a:off x="10827378" y="8764188"/>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p:cNvSpPr>
            <a:spLocks noChangeArrowheads="1"/>
          </p:cNvSpPr>
          <p:nvPr/>
        </p:nvSpPr>
        <p:spPr bwMode="auto">
          <a:xfrm>
            <a:off x="9209288" y="8618576"/>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p:cNvSpPr>
            <a:spLocks noChangeArrowheads="1"/>
          </p:cNvSpPr>
          <p:nvPr/>
        </p:nvSpPr>
        <p:spPr bwMode="auto">
          <a:xfrm>
            <a:off x="9224653" y="8764188"/>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p:cNvSpPr>
            <a:spLocks noChangeArrowheads="1"/>
          </p:cNvSpPr>
          <p:nvPr/>
        </p:nvSpPr>
        <p:spPr bwMode="auto">
          <a:xfrm>
            <a:off x="10812018" y="8701055"/>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p:cNvSpPr>
            <a:spLocks noChangeArrowheads="1"/>
          </p:cNvSpPr>
          <p:nvPr/>
        </p:nvSpPr>
        <p:spPr bwMode="auto">
          <a:xfrm>
            <a:off x="10827378" y="8846667"/>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p:cNvSpPr>
            <a:spLocks noChangeArrowheads="1"/>
          </p:cNvSpPr>
          <p:nvPr/>
        </p:nvSpPr>
        <p:spPr bwMode="auto">
          <a:xfrm>
            <a:off x="9209288" y="8701055"/>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p:cNvSpPr>
            <a:spLocks noChangeArrowheads="1"/>
          </p:cNvSpPr>
          <p:nvPr/>
        </p:nvSpPr>
        <p:spPr bwMode="auto">
          <a:xfrm>
            <a:off x="9224653" y="8846667"/>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22"/>
          <p:cNvSpPr>
            <a:spLocks noChangeArrowheads="1"/>
          </p:cNvSpPr>
          <p:nvPr/>
        </p:nvSpPr>
        <p:spPr bwMode="auto">
          <a:xfrm>
            <a:off x="837235" y="318272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3" name="TextBox 12"/>
          <p:cNvSpPr txBox="1"/>
          <p:nvPr/>
        </p:nvSpPr>
        <p:spPr>
          <a:xfrm>
            <a:off x="171939" y="157242"/>
            <a:ext cx="4900246" cy="524182"/>
          </a:xfrm>
          <a:prstGeom prst="rect">
            <a:avLst/>
          </a:prstGeom>
          <a:solidFill>
            <a:srgbClr val="70AD47">
              <a:lumMod val="60000"/>
              <a:lumOff val="40000"/>
            </a:srgb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400" b="1" i="0" u="none" strike="noStrike" kern="0" cap="none" spc="0" normalizeH="0" baseline="0" noProof="0" dirty="0">
                <a:ln>
                  <a:noFill/>
                </a:ln>
                <a:solidFill>
                  <a:prstClr val="black"/>
                </a:solidFill>
                <a:effectLst/>
                <a:uLnTx/>
                <a:uFillTx/>
                <a:latin typeface="Arial" panose="020B0604020202020204" pitchFamily="34" charset="0"/>
                <a:ea typeface="Times New Roman"/>
                <a:cs typeface="+mn-cs"/>
              </a:rPr>
              <a:t>3.1.</a:t>
            </a:r>
            <a:r>
              <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Times New Roman"/>
                <a:cs typeface="+mn-cs"/>
              </a:rPr>
              <a:t>6</a:t>
            </a:r>
            <a:r>
              <a:rPr kumimoji="0" lang="vi-VN" sz="2400" b="1" i="0" u="none" strike="noStrike" kern="0" cap="none" spc="0" normalizeH="0" baseline="0" noProof="0" dirty="0">
                <a:ln>
                  <a:noFill/>
                </a:ln>
                <a:solidFill>
                  <a:prstClr val="black"/>
                </a:solidFill>
                <a:effectLst/>
                <a:uLnTx/>
                <a:uFillTx/>
                <a:latin typeface="Arial" panose="020B0604020202020204" pitchFamily="34" charset="0"/>
                <a:ea typeface="Times New Roman"/>
                <a:cs typeface="+mn-cs"/>
              </a:rPr>
              <a:t>.</a:t>
            </a:r>
            <a:r>
              <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Times New Roman"/>
                <a:cs typeface="+mn-cs"/>
              </a:rPr>
              <a:t>4</a:t>
            </a:r>
            <a:r>
              <a:rPr kumimoji="0" lang="vi-VN" sz="2400" b="1" i="0" u="none" strike="noStrike" kern="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ea typeface="Times New Roman"/>
                <a:cs typeface="+mn-cs"/>
              </a:rPr>
              <a:t>Ví</a:t>
            </a:r>
            <a:r>
              <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ea typeface="Times New Roman"/>
                <a:cs typeface="+mn-cs"/>
              </a:rPr>
              <a:t>dụ</a:t>
            </a:r>
            <a:endPar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pic>
        <p:nvPicPr>
          <p:cNvPr id="2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0369" y="198257"/>
            <a:ext cx="8847015" cy="6338276"/>
          </a:xfrm>
          <a:prstGeom prst="rect">
            <a:avLst/>
          </a:prstGeom>
          <a:solidFill>
            <a:schemeClr val="accent4">
              <a:lumMod val="20000"/>
              <a:lumOff val="80000"/>
            </a:schemeClr>
          </a:solidFill>
          <a:ln>
            <a:noFill/>
          </a:ln>
          <a:effectLst/>
        </p:spPr>
      </p:pic>
    </p:spTree>
    <p:extLst>
      <p:ext uri="{BB962C8B-B14F-4D97-AF65-F5344CB8AC3E}">
        <p14:creationId xmlns:p14="http://schemas.microsoft.com/office/powerpoint/2010/main" val="21104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1379B91-AEEE-4590-AC1B-9F47423DC12F}"/>
              </a:ext>
            </a:extLst>
          </p:cNvPr>
          <p:cNvSpPr/>
          <p:nvPr/>
        </p:nvSpPr>
        <p:spPr>
          <a:xfrm>
            <a:off x="492708" y="1089456"/>
            <a:ext cx="5852159" cy="13255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buNone/>
            </a:pPr>
            <a:r>
              <a:rPr lang="en-US" sz="3200" i="1" dirty="0">
                <a:solidFill>
                  <a:schemeClr val="tx1"/>
                </a:solidFill>
                <a:latin typeface="Arial" panose="020B0604020202020204" pitchFamily="34" charset="0"/>
                <a:cs typeface="Arial" panose="020B0604020202020204" pitchFamily="34" charset="0"/>
              </a:rPr>
              <a:t>1.1.1. </a:t>
            </a:r>
            <a:r>
              <a:rPr lang="en-US" sz="3200" i="1" dirty="0" err="1">
                <a:solidFill>
                  <a:schemeClr val="tx1"/>
                </a:solidFill>
                <a:latin typeface="Arial" panose="020B0604020202020204" pitchFamily="34" charset="0"/>
                <a:cs typeface="Arial" panose="020B0604020202020204" pitchFamily="34" charset="0"/>
              </a:rPr>
              <a:t>Các</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khái</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niệm</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cơ</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bản</a:t>
            </a:r>
            <a:endParaRPr lang="en-US" sz="3200" i="1"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7336E5F-404A-4F94-AEE6-050CE574DFDB}"/>
              </a:ext>
            </a:extLst>
          </p:cNvPr>
          <p:cNvSpPr/>
          <p:nvPr/>
        </p:nvSpPr>
        <p:spPr>
          <a:xfrm>
            <a:off x="586527" y="3311793"/>
            <a:ext cx="2225040" cy="7721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000"/>
              <a:t>a. Đo lường</a:t>
            </a:r>
          </a:p>
        </p:txBody>
      </p:sp>
      <p:sp>
        <p:nvSpPr>
          <p:cNvPr id="13" name="Rectangle 12">
            <a:extLst>
              <a:ext uri="{FF2B5EF4-FFF2-40B4-BE49-F238E27FC236}">
                <a16:creationId xmlns:a16="http://schemas.microsoft.com/office/drawing/2014/main" id="{4229C84F-4734-4655-B3F0-839FA813EAB0}"/>
              </a:ext>
            </a:extLst>
          </p:cNvPr>
          <p:cNvSpPr/>
          <p:nvPr/>
        </p:nvSpPr>
        <p:spPr>
          <a:xfrm>
            <a:off x="586527" y="4213655"/>
            <a:ext cx="2225040" cy="7721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000"/>
              <a:t>b. Đánh giá</a:t>
            </a:r>
          </a:p>
        </p:txBody>
      </p:sp>
      <p:sp>
        <p:nvSpPr>
          <p:cNvPr id="16" name="Rectangle 15">
            <a:extLst>
              <a:ext uri="{FF2B5EF4-FFF2-40B4-BE49-F238E27FC236}">
                <a16:creationId xmlns:a16="http://schemas.microsoft.com/office/drawing/2014/main" id="{FC6F0D4A-1B22-414B-938D-388587AB0C74}"/>
              </a:ext>
            </a:extLst>
          </p:cNvPr>
          <p:cNvSpPr/>
          <p:nvPr/>
        </p:nvSpPr>
        <p:spPr>
          <a:xfrm>
            <a:off x="586527" y="5115517"/>
            <a:ext cx="2225040" cy="7721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000"/>
              <a:t>c. Kiểm tra</a:t>
            </a:r>
          </a:p>
        </p:txBody>
      </p:sp>
      <p:sp>
        <p:nvSpPr>
          <p:cNvPr id="10" name="Title 1">
            <a:extLst>
              <a:ext uri="{FF2B5EF4-FFF2-40B4-BE49-F238E27FC236}">
                <a16:creationId xmlns:a16="http://schemas.microsoft.com/office/drawing/2014/main" id="{38078A6D-7EB2-47F9-8F81-D55523D0FD4D}"/>
              </a:ext>
            </a:extLst>
          </p:cNvPr>
          <p:cNvSpPr>
            <a:spLocks noGrp="1"/>
          </p:cNvSpPr>
          <p:nvPr>
            <p:ph type="title"/>
          </p:nvPr>
        </p:nvSpPr>
        <p:spPr>
          <a:xfrm>
            <a:off x="386298" y="58901"/>
            <a:ext cx="11166183" cy="1325563"/>
          </a:xfrm>
        </p:spPr>
        <p:txBody>
          <a:bodyPr>
            <a:normAutofit/>
          </a:bodyPr>
          <a:lstStyle/>
          <a:p>
            <a:r>
              <a:rPr lang="en-US" sz="2800" b="1" i="1">
                <a:solidFill>
                  <a:srgbClr val="00B050"/>
                </a:solidFill>
                <a:latin typeface="Arial" panose="020B0604020202020204" pitchFamily="34" charset="0"/>
                <a:cs typeface="Arial" panose="020B0604020202020204" pitchFamily="34" charset="0"/>
              </a:rPr>
              <a:t>1.1. Một số vấn đề chung về kiểm tra đánh giá trong giáo dục</a:t>
            </a:r>
            <a:endParaRPr lang="en-US" sz="2800" b="1" i="1" dirty="0">
              <a:solidFill>
                <a:srgbClr val="00B05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6549464-679E-4BB9-8B64-5DD17612CB53}"/>
              </a:ext>
            </a:extLst>
          </p:cNvPr>
          <p:cNvSpPr txBox="1"/>
          <p:nvPr/>
        </p:nvSpPr>
        <p:spPr>
          <a:xfrm>
            <a:off x="2899369" y="3445573"/>
            <a:ext cx="8129992" cy="2308324"/>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pPr marL="0" indent="0" algn="just">
              <a:buNone/>
            </a:pPr>
            <a:r>
              <a:rPr lang="en-US" sz="2400" b="1">
                <a:latin typeface="+mj-lt"/>
                <a:cs typeface="Arial" panose="020B0604020202020204" pitchFamily="34" charset="0"/>
              </a:rPr>
              <a:t>T</a:t>
            </a:r>
            <a:r>
              <a:rPr lang="vi-VN" sz="2400" b="1">
                <a:latin typeface="+mj-lt"/>
                <a:cs typeface="Arial" panose="020B0604020202020204" pitchFamily="34" charset="0"/>
              </a:rPr>
              <a:t>rong giáo dục: </a:t>
            </a:r>
            <a:endParaRPr lang="en-US" sz="2400" b="1">
              <a:latin typeface="+mj-lt"/>
              <a:cs typeface="Arial" panose="020B0604020202020204" pitchFamily="34" charset="0"/>
            </a:endParaRPr>
          </a:p>
          <a:p>
            <a:pPr algn="just">
              <a:buFontTx/>
              <a:buChar char="-"/>
            </a:pPr>
            <a:r>
              <a:rPr lang="en-US" sz="2400">
                <a:latin typeface="+mj-lt"/>
                <a:cs typeface="Arial" panose="020B0604020202020204" pitchFamily="34" charset="0"/>
              </a:rPr>
              <a:t> </a:t>
            </a:r>
            <a:r>
              <a:rPr lang="vi-VN" sz="2400">
                <a:latin typeface="+mj-lt"/>
                <a:cs typeface="Arial" panose="020B0604020202020204" pitchFamily="34" charset="0"/>
              </a:rPr>
              <a:t>Kiểm tra, đánh giá là một khâu không thể tách rời của quá trình dạy học</a:t>
            </a:r>
            <a:r>
              <a:rPr lang="en-US" sz="2400">
                <a:latin typeface="+mj-lt"/>
                <a:cs typeface="Arial" panose="020B0604020202020204" pitchFamily="34" charset="0"/>
              </a:rPr>
              <a:t>.</a:t>
            </a:r>
          </a:p>
          <a:p>
            <a:pPr algn="just">
              <a:buFontTx/>
              <a:buChar char="-"/>
            </a:pPr>
            <a:r>
              <a:rPr lang="en-US" sz="2400">
                <a:latin typeface="+mj-lt"/>
                <a:cs typeface="Arial" panose="020B0604020202020204" pitchFamily="34" charset="0"/>
              </a:rPr>
              <a:t> </a:t>
            </a:r>
            <a:r>
              <a:rPr lang="vi-VN" sz="2400">
                <a:latin typeface="+mj-lt"/>
                <a:cs typeface="Arial" panose="020B0604020202020204" pitchFamily="34" charset="0"/>
              </a:rPr>
              <a:t>Kiểm tra, đánh giá là công cụ hành nghề quan trọng của GV</a:t>
            </a:r>
            <a:r>
              <a:rPr lang="en-US" sz="2400">
                <a:latin typeface="+mj-lt"/>
                <a:cs typeface="Arial" panose="020B0604020202020204" pitchFamily="34" charset="0"/>
              </a:rPr>
              <a:t>.</a:t>
            </a:r>
            <a:r>
              <a:rPr lang="vi-VN" sz="2400">
                <a:latin typeface="+mj-lt"/>
                <a:cs typeface="Arial" panose="020B0604020202020204" pitchFamily="34" charset="0"/>
              </a:rPr>
              <a:t> </a:t>
            </a:r>
            <a:endParaRPr lang="en-US" sz="2400">
              <a:latin typeface="+mj-lt"/>
              <a:cs typeface="Arial" panose="020B0604020202020204" pitchFamily="34" charset="0"/>
            </a:endParaRPr>
          </a:p>
          <a:p>
            <a:pPr algn="just">
              <a:buFontTx/>
              <a:buChar char="-"/>
            </a:pPr>
            <a:r>
              <a:rPr lang="en-US" sz="2400">
                <a:latin typeface="+mj-lt"/>
                <a:cs typeface="Arial" panose="020B0604020202020204" pitchFamily="34" charset="0"/>
              </a:rPr>
              <a:t> </a:t>
            </a:r>
            <a:r>
              <a:rPr lang="vi-VN" sz="2400">
                <a:latin typeface="+mj-lt"/>
                <a:cs typeface="Arial" panose="020B0604020202020204" pitchFamily="34" charset="0"/>
              </a:rPr>
              <a:t>Kiểm tra, đánh giá là một bộ phận quan trọng của quản l</a:t>
            </a:r>
            <a:r>
              <a:rPr lang="en-US" sz="2400">
                <a:latin typeface="Times New Roman" panose="02020603050405020304" pitchFamily="18" charset="0"/>
                <a:cs typeface="Times New Roman" panose="02020603050405020304" pitchFamily="18" charset="0"/>
              </a:rPr>
              <a:t>í</a:t>
            </a:r>
            <a:r>
              <a:rPr lang="vi-VN" sz="2400">
                <a:latin typeface="+mj-lt"/>
                <a:cs typeface="Arial" panose="020B0604020202020204" pitchFamily="34" charset="0"/>
              </a:rPr>
              <a:t> giáo dục, quản l</a:t>
            </a:r>
            <a:r>
              <a:rPr lang="en-US" sz="2400">
                <a:latin typeface="+mj-lt"/>
                <a:cs typeface="Arial" panose="020B0604020202020204" pitchFamily="34" charset="0"/>
              </a:rPr>
              <a:t>í</a:t>
            </a:r>
            <a:r>
              <a:rPr lang="vi-VN" sz="2400">
                <a:latin typeface="+mj-lt"/>
                <a:cs typeface="Arial" panose="020B0604020202020204" pitchFamily="34" charset="0"/>
              </a:rPr>
              <a:t> chất lượng dạy và học</a:t>
            </a:r>
            <a:r>
              <a:rPr lang="vi-VN" sz="2400">
                <a:latin typeface="+mj-lt"/>
              </a:rPr>
              <a:t>.</a:t>
            </a:r>
            <a:endParaRPr lang="en-US" sz="2400" dirty="0">
              <a:latin typeface="+mj-lt"/>
            </a:endParaRPr>
          </a:p>
        </p:txBody>
      </p:sp>
    </p:spTree>
    <p:extLst>
      <p:ext uri="{BB962C8B-B14F-4D97-AF65-F5344CB8AC3E}">
        <p14:creationId xmlns:p14="http://schemas.microsoft.com/office/powerpoint/2010/main" val="20851263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5" y="144490"/>
            <a:ext cx="9519139" cy="652486"/>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3.1.8. </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Phiếu đánh giá theo tiêu chí (Rubrics)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sp>
        <p:nvSpPr>
          <p:cNvPr id="3" name="TextBox 2"/>
          <p:cNvSpPr txBox="1"/>
          <p:nvPr/>
        </p:nvSpPr>
        <p:spPr>
          <a:xfrm>
            <a:off x="265739" y="922795"/>
            <a:ext cx="9683245" cy="5544082"/>
          </a:xfrm>
          <a:prstGeom prst="rect">
            <a:avLst/>
          </a:prstGeom>
          <a:solidFill>
            <a:schemeClr val="accent2">
              <a:lumMod val="20000"/>
              <a:lumOff val="80000"/>
            </a:schemeClr>
          </a:solidFill>
          <a:ln>
            <a:solidFill>
              <a:schemeClr val="tx1"/>
            </a:solidFill>
            <a:prstDash val="dashDot"/>
          </a:ln>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3.1.8.1.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Khái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niệm</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a:p>
            <a:pPr marL="0" marR="0" lvl="0" indent="0" algn="just" defTabSz="914400" rtl="0" eaLnBrk="1" fontAlgn="auto" latinLnBrk="0" hangingPunct="1">
              <a:lnSpc>
                <a:spcPct val="130000"/>
              </a:lnSpc>
              <a:spcBef>
                <a:spcPts val="400"/>
              </a:spcBef>
              <a:spcAft>
                <a:spcPts val="40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mn-cs"/>
              </a:rPr>
              <a:t>	</a:t>
            </a:r>
            <a:r>
              <a:rPr kumimoji="0" lang="vi-VN" sz="28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mn-cs"/>
              </a:rPr>
              <a:t>Rubrics </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là một bản mô tả cụ thể các tiêu chí đánh giá và các mức độ đạt được của từng tiêu chí đó về quá trình hoạt động hoặc sản phẩm học tập của HS.</a:t>
            </a:r>
          </a:p>
          <a:p>
            <a:pPr marL="0" marR="0" lvl="0" indent="0" algn="just" defTabSz="914400" rtl="0" eaLnBrk="1" fontAlgn="auto" latinLnBrk="0" hangingPunct="1">
              <a:lnSpc>
                <a:spcPct val="130000"/>
              </a:lnSpc>
              <a:spcBef>
                <a:spcPts val="400"/>
              </a:spcBef>
              <a:spcAft>
                <a:spcPts val="4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R</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ubrics bao gồm hai yếu tố cơ bản: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a:p>
            <a:pPr marL="0" marR="0" lvl="0" indent="0" algn="just" defTabSz="914400" rtl="0" eaLnBrk="1" fontAlgn="auto" latinLnBrk="0" hangingPunct="1">
              <a:lnSpc>
                <a:spcPct val="130000"/>
              </a:lnSpc>
              <a:spcBef>
                <a:spcPts val="400"/>
              </a:spcBef>
              <a:spcAft>
                <a:spcPts val="4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C</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ác tiêu chí đánh giá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a:p>
            <a:pPr marL="0" marR="0" lvl="0" indent="0" algn="just" defTabSz="914400" rtl="0" eaLnBrk="1" fontAlgn="auto" latinLnBrk="0" hangingPunct="1">
              <a:lnSpc>
                <a:spcPct val="130000"/>
              </a:lnSpc>
              <a:spcBef>
                <a:spcPts val="400"/>
              </a:spcBef>
              <a:spcAft>
                <a:spcPts val="4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C</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ác mức độ đạt được của từng tiêu chí</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thường được thể hiện dưới dạng thang mô tả hoặc kết hợp giữa thang số và thang mô tả</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8984" y="107419"/>
            <a:ext cx="2243016" cy="159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80028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6" y="339872"/>
            <a:ext cx="4900246" cy="596125"/>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8</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.2. Mục đích sử dụng</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sp>
        <p:nvSpPr>
          <p:cNvPr id="5" name="TextBox 4"/>
          <p:cNvSpPr txBox="1"/>
          <p:nvPr/>
        </p:nvSpPr>
        <p:spPr>
          <a:xfrm>
            <a:off x="508003" y="1328616"/>
            <a:ext cx="10800860" cy="4832092"/>
          </a:xfrm>
          <a:prstGeom prst="rect">
            <a:avLst/>
          </a:prstGeom>
          <a:solidFill>
            <a:schemeClr val="accent2">
              <a:lumMod val="20000"/>
              <a:lumOff val="80000"/>
            </a:schemeClr>
          </a:solid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Rubric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s</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được sử dụng rộng rãi để đánh giá sản phẩm, quá trình hoạt động, thái độ và hành vi về những phẩm chất cụ thể.</a:t>
            </a: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R</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ubric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s</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được sử dụng để đánh giá cả định đính và định lượng.</a:t>
            </a: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x-none" sz="2800" b="0" i="0" u="none" strike="noStrike" kern="1200" cap="none" spc="0" normalizeH="0" baseline="0" noProof="0">
                <a:ln>
                  <a:noFill/>
                </a:ln>
                <a:solidFill>
                  <a:prstClr val="black"/>
                </a:solidFill>
                <a:effectLst/>
                <a:uLnTx/>
                <a:uFillTx/>
                <a:latin typeface="Segoe UI Symbol"/>
                <a:ea typeface="Times New Roman"/>
                <a:cs typeface="Arial" panose="020B0604020202020204" pitchFamily="34" charset="0"/>
              </a:rPr>
              <a:t>✔</a:t>
            </a:r>
            <a:r>
              <a:rPr kumimoji="0" lang="de-DE"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Đánh giá định tính: GV dựa vào sự miêu tả các mức độ trong bản rubrics để chỉ ra cho HS thấy khi đối chiếu sản phẩm, quá trình thực hiện của HS với từng tiêu chí thì những tiêu chí nào họ làm tốt và làm tốt đến mức độ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Đánh giá định lượng: Để lượng hóa điểm số của các tiêu chí trong bản rubric thành một điểm số cụ thể, GV cần tính tổng điểm các mức độ đạt được của từng tiêu chí sau đó chia cho điểm số kì vọng để quy ra điểm phần trăm rồi đưa về hệ điểm 10.</a:t>
            </a: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Arial" panose="020B0604020202020204" pitchFamily="34" charset="0"/>
            </a:endParaRPr>
          </a:p>
        </p:txBody>
      </p:sp>
    </p:spTree>
    <p:extLst>
      <p:ext uri="{BB962C8B-B14F-4D97-AF65-F5344CB8AC3E}">
        <p14:creationId xmlns:p14="http://schemas.microsoft.com/office/powerpoint/2010/main" val="12597095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8" y="339872"/>
            <a:ext cx="11027508" cy="596125"/>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3.1.8.3. Cách xây dựng và sử dụng phiếu đánh giá theo tiêu chí</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sp>
        <p:nvSpPr>
          <p:cNvPr id="5" name="TextBox 4"/>
          <p:cNvSpPr txBox="1"/>
          <p:nvPr/>
        </p:nvSpPr>
        <p:spPr>
          <a:xfrm>
            <a:off x="543171" y="1250462"/>
            <a:ext cx="10800860" cy="5693866"/>
          </a:xfrm>
          <a:prstGeom prst="rect">
            <a:avLst/>
          </a:prstGeom>
          <a:solidFill>
            <a:schemeClr val="accent2">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a) Xây dựng tiêu chí đánh giá</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hoạt động, thái độ và hành vi về những phẩm chất cụ thể.</a:t>
            </a:r>
            <a:endParaRPr kumimoji="0" lang="en-US" sz="2800" b="1" i="0" u="none" strike="noStrike" kern="1200" cap="none" spc="0" normalizeH="0" baseline="0" noProof="0" dirty="0">
              <a:ln>
                <a:noFill/>
              </a:ln>
              <a:solidFill>
                <a:prstClr val="black"/>
              </a:solidFill>
              <a:effectLst/>
              <a:uLnTx/>
              <a:uFillTx/>
              <a:latin typeface="Calibri" panose="020F0502020204030204"/>
              <a:ea typeface="Times New Roman"/>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x-none" sz="2800" b="0" i="0" u="none" strike="noStrike" kern="1200" cap="none" spc="0" normalizeH="0" baseline="0" noProof="0">
                <a:ln>
                  <a:noFill/>
                </a:ln>
                <a:solidFill>
                  <a:prstClr val="black"/>
                </a:solidFill>
                <a:effectLst/>
                <a:uLnTx/>
                <a:uFillTx/>
                <a:latin typeface="Segoe UI Symbol"/>
                <a:ea typeface="Times New Roman"/>
                <a:cs typeface="Arial" panose="020B0604020202020204" pitchFamily="34" charset="0"/>
              </a:rPr>
              <a:t>✔</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Phân tích yêu cầu cần đạt của bài học, chủ đề, môn học và xác định các kiến thức, kĩ năng mong đợi ở HS và thể hiện những kiến thức, kĩ năng mong đợi này vào các nhiệm vụ/bài tập đánh giá mà GV xây dựng.</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Xác định rõ các nhiệm vụ/bài tập đánh giá đã xây dựng là đánh giá hoạt động, sản phẩm hay đánh giá cả quá trình hoạt động và sản phẩm.</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Phân tích, cụ thể hóa các sản phẩm hay các hoạt động đó thành những yếu tố, đặc điểm hay hành vi sao cho thể hiện được đặc trưng của sản phẩm hay quá trình đó.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Chỉnh sửa, hoàn thiện các tiêu chí. </a:t>
            </a: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Arial" panose="020B0604020202020204" pitchFamily="34" charset="0"/>
            </a:endParaRPr>
          </a:p>
        </p:txBody>
      </p:sp>
    </p:spTree>
    <p:extLst>
      <p:ext uri="{BB962C8B-B14F-4D97-AF65-F5344CB8AC3E}">
        <p14:creationId xmlns:p14="http://schemas.microsoft.com/office/powerpoint/2010/main" val="5833510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8" y="339872"/>
            <a:ext cx="11027508" cy="596125"/>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3.1.8.3. Cách xây dựng và sử dụng phiếu đánh giá theo tiêu chí</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sp>
        <p:nvSpPr>
          <p:cNvPr id="5" name="TextBox 4"/>
          <p:cNvSpPr txBox="1"/>
          <p:nvPr/>
        </p:nvSpPr>
        <p:spPr>
          <a:xfrm>
            <a:off x="543171" y="1250462"/>
            <a:ext cx="10800860" cy="3707169"/>
          </a:xfrm>
          <a:prstGeom prst="rect">
            <a:avLst/>
          </a:prstGeom>
          <a:solidFill>
            <a:schemeClr val="accent2">
              <a:lumMod val="20000"/>
              <a:lumOff val="80000"/>
            </a:schemeClr>
          </a:solidFill>
        </p:spPr>
        <p:txBody>
          <a:bodyPr wrap="square" rtlCol="0">
            <a:spAutoFit/>
          </a:bodyPr>
          <a:lstStyle/>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de-DE"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b) Xây dựng các mức độ thể hiện các tiêu chí đã xác định</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x-none" sz="2800" b="0" i="0" u="none" strike="noStrike" kern="1200" cap="none" spc="0" normalizeH="0" baseline="0" noProof="0">
                <a:ln>
                  <a:noFill/>
                </a:ln>
                <a:solidFill>
                  <a:prstClr val="black"/>
                </a:solidFill>
                <a:effectLst/>
                <a:uLnTx/>
                <a:uFillTx/>
                <a:latin typeface="Segoe UI Symbol"/>
                <a:ea typeface="Times New Roman"/>
                <a:cs typeface="Arial" panose="020B0604020202020204" pitchFamily="34" charset="0"/>
              </a:rPr>
              <a:t>✔</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Xác định số lượng về mức độ thể hiện của các tiêu chí.</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de-DE"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Đưa ra mô tả về các tiêu chí đánh giá ở mức độ cao nhất, thực hiện tốt nhất.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Đưa ra các mô tả về các tiêu chí ở các mức độ còn lại.</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Hoàn thiện bản rubrics: bản rubrics cần được thử nghiệm nhằm phát hiện ra những điểm cần chỉnh sửa trước khi đem sử dụng chính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Arial" panose="020B0604020202020204" pitchFamily="34" charset="0"/>
            </a:endParaRPr>
          </a:p>
        </p:txBody>
      </p:sp>
    </p:spTree>
    <p:extLst>
      <p:ext uri="{BB962C8B-B14F-4D97-AF65-F5344CB8AC3E}">
        <p14:creationId xmlns:p14="http://schemas.microsoft.com/office/powerpoint/2010/main" val="1628879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8" y="339872"/>
            <a:ext cx="11027508" cy="1156279"/>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3.1.8.4. Minh họa phiếu đánh giá theo tiêu chí trong dạy học môn Ngữ văn</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sp>
        <p:nvSpPr>
          <p:cNvPr id="5" name="TextBox 4"/>
          <p:cNvSpPr txBox="1"/>
          <p:nvPr/>
        </p:nvSpPr>
        <p:spPr>
          <a:xfrm>
            <a:off x="429846" y="1922591"/>
            <a:ext cx="10800860" cy="2845394"/>
          </a:xfrm>
          <a:prstGeom prst="rect">
            <a:avLst/>
          </a:prstGeom>
          <a:solidFill>
            <a:schemeClr val="accent2">
              <a:lumMod val="20000"/>
              <a:lumOff val="80000"/>
            </a:schemeClr>
          </a:solidFill>
        </p:spPr>
        <p:txBody>
          <a:bodyPr wrap="square" rtlCol="0">
            <a:spAutoFit/>
          </a:bodyPr>
          <a:lstStyle/>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de-DE"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a) Xây dựng các mức độ thể hiện các tiêu chí đã xác định</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x-none" sz="2800" b="0" i="0" u="none" strike="noStrike" kern="1200" cap="none" spc="0" normalizeH="0" baseline="0" noProof="0">
                <a:ln>
                  <a:noFill/>
                </a:ln>
                <a:solidFill>
                  <a:prstClr val="black"/>
                </a:solidFill>
                <a:effectLst/>
                <a:uLnTx/>
                <a:uFillTx/>
                <a:latin typeface="Segoe UI Symbol"/>
                <a:ea typeface="Times New Roman"/>
                <a:cs typeface="Arial" panose="020B0604020202020204" pitchFamily="34" charset="0"/>
              </a:rPr>
              <a:t>✔</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T</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ham khảo rubrics định tính đánh giá bài văn tự sự của HS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mn-cs"/>
              </a:rPr>
              <a:t>lớp</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6 (file word)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Tham</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khảo</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r</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ubrics đánh giá kĩ năng phân tích nhân vật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(file word)</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Tham khảo rubrics đánh giá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bài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văn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nghị</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luận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xã</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rPr>
              <a:t>hội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(file word)</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257509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Program Files\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4925" y="4580261"/>
            <a:ext cx="5567098" cy="155416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4512CC2A-936D-4030-AC3F-95EEB338B71A}"/>
              </a:ext>
            </a:extLst>
          </p:cNvPr>
          <p:cNvSpPr>
            <a:spLocks noGrp="1"/>
          </p:cNvSpPr>
          <p:nvPr>
            <p:ph type="title"/>
          </p:nvPr>
        </p:nvSpPr>
        <p:spPr>
          <a:xfrm>
            <a:off x="1024108" y="741711"/>
            <a:ext cx="10282038" cy="698809"/>
          </a:xfr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p>
            <a:pPr algn="ctr"/>
            <a:r>
              <a:rPr lang="en-US" sz="2800" b="1" dirty="0">
                <a:solidFill>
                  <a:srgbClr val="C00000"/>
                </a:solidFill>
                <a:latin typeface="Arial" panose="020B0604020202020204" pitchFamily="34" charset="0"/>
                <a:cs typeface="Arial" panose="020B0604020202020204" pitchFamily="34" charset="0"/>
              </a:rPr>
              <a:t>XÂY DỰNG KẾ HOẠCH ĐÁNH GIÁ </a:t>
            </a:r>
          </a:p>
        </p:txBody>
      </p:sp>
      <p:graphicFrame>
        <p:nvGraphicFramePr>
          <p:cNvPr id="8" name="Content Placeholder 3">
            <a:extLst>
              <a:ext uri="{FF2B5EF4-FFF2-40B4-BE49-F238E27FC236}">
                <a16:creationId xmlns:a16="http://schemas.microsoft.com/office/drawing/2014/main" id="{9813ADA1-398B-4C91-B604-C84E1E2A9D64}"/>
              </a:ext>
            </a:extLst>
          </p:cNvPr>
          <p:cNvGraphicFramePr>
            <a:graphicFrameLocks/>
          </p:cNvGraphicFramePr>
          <p:nvPr/>
        </p:nvGraphicFramePr>
        <p:xfrm>
          <a:off x="712433" y="2020233"/>
          <a:ext cx="11021821" cy="2460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3923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8" y="339873"/>
            <a:ext cx="11027508" cy="1772793"/>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3.2.</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XÂY DỰNG KẾ HOẠCH ĐÁNH GIÁ TRONG DẠY HỌC BÀI HỌC/CHỦ ĐỀ MÔN NGỮ VĂN THEO HƯỚNG PHÁT TRIỂN PHẨM CHẤT, NĂNG LỰC HỌC SINH</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sp>
        <p:nvSpPr>
          <p:cNvPr id="5" name="TextBox 4"/>
          <p:cNvSpPr txBox="1"/>
          <p:nvPr/>
        </p:nvSpPr>
        <p:spPr>
          <a:xfrm>
            <a:off x="336063" y="2532189"/>
            <a:ext cx="11007970" cy="3103927"/>
          </a:xfrm>
          <a:prstGeom prst="rect">
            <a:avLst/>
          </a:prstGeom>
          <a:solidFill>
            <a:schemeClr val="accent2">
              <a:lumMod val="20000"/>
              <a:lumOff val="80000"/>
            </a:schemeClr>
          </a:solidFill>
        </p:spPr>
        <p:txBody>
          <a:bodyPr wrap="square" rtlCol="0">
            <a:spAutoFit/>
          </a:bodyPr>
          <a:lstStyle/>
          <a:p>
            <a:pPr marL="0" marR="0" lvl="0" indent="457200" algn="l" defTabSz="914400" rtl="0" eaLnBrk="1" fontAlgn="auto" latinLnBrk="0" hangingPunct="1">
              <a:lnSpc>
                <a:spcPct val="130000"/>
              </a:lnSpc>
              <a:spcBef>
                <a:spcPts val="300"/>
              </a:spcBef>
              <a:spcAft>
                <a:spcPts val="3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3.2.1. Phân tích yêu cầu cần đạt của bài học/chủ đề môn Ngữ văn, xác định mục tiêu dạy học chủ đề về phẩm chất chủ yếu, năng lực chung và năng lực đặc thù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3.2.2</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Lập kế hoạch kiểm tra, đánh giá trong dạy học bài học/chủ đề môn Ngữ văn  theo hướng phát triển phẩm chất, năng lực HS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12550409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8" y="339873"/>
            <a:ext cx="11027508" cy="1772793"/>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3.2.</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XÂY DỰNG KẾ HOẠCH ĐÁNH GIÁ TRONG DẠY HỌC BÀI HỌC/CHỦ ĐỀ MÔN NGỮ VĂN THEO HƯỚNG PHÁT TRIỂN PHẨM CHẤT, NĂNG LỰC HỌC SINH</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endParaRPr>
          </a:p>
        </p:txBody>
      </p:sp>
      <p:sp>
        <p:nvSpPr>
          <p:cNvPr id="5" name="TextBox 4"/>
          <p:cNvSpPr txBox="1"/>
          <p:nvPr/>
        </p:nvSpPr>
        <p:spPr>
          <a:xfrm>
            <a:off x="336063" y="2532187"/>
            <a:ext cx="11007970" cy="1716432"/>
          </a:xfrm>
          <a:prstGeom prst="rect">
            <a:avLst/>
          </a:prstGeom>
          <a:solidFill>
            <a:schemeClr val="accent2">
              <a:lumMod val="20000"/>
              <a:lumOff val="80000"/>
            </a:schemeClr>
          </a:solidFill>
        </p:spPr>
        <p:txBody>
          <a:bodyPr wrap="square" rtlCol="0">
            <a:spAutoFit/>
          </a:bodyPr>
          <a:lstStyle/>
          <a:p>
            <a:pPr marL="0" marR="0" lvl="0" indent="457200" algn="l" defTabSz="914400" rtl="0" eaLnBrk="1" fontAlgn="auto" latinLnBrk="0" hangingPunct="1">
              <a:lnSpc>
                <a:spcPct val="130000"/>
              </a:lnSpc>
              <a:spcBef>
                <a:spcPts val="300"/>
              </a:spcBef>
              <a:spcAft>
                <a:spcPts val="3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3.2.2.</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 </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mn-cs"/>
              </a:rPr>
              <a:t>Lập kế hoạch kiểm tra, đánh giá trong dạy học bài học/chủ đề môn Ngữ văn theo hướng phát triển phẩm chất, năng lực học sinh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25091136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2CC2A-936D-4030-AC3F-95EEB338B71A}"/>
              </a:ext>
            </a:extLst>
          </p:cNvPr>
          <p:cNvSpPr txBox="1">
            <a:spLocks/>
          </p:cNvSpPr>
          <p:nvPr/>
        </p:nvSpPr>
        <p:spPr>
          <a:xfrm>
            <a:off x="2309451" y="109027"/>
            <a:ext cx="6184901" cy="539506"/>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marL="0" marR="0" lvl="0" indent="0" algn="ctr" defTabSz="755934"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LẬP KẾ HOẠCH ĐÁNH GIÁ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Times New Roman"/>
                <a:cs typeface="Arial" panose="020B0604020202020204" pitchFamily="34" charset="0"/>
              </a:rPr>
              <a:t>TRONG DẠY HỌC CHỦ ĐỀ VĂN TỰ SỰ (LỚP 6)</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15341523"/>
              </p:ext>
            </p:extLst>
          </p:nvPr>
        </p:nvGraphicFramePr>
        <p:xfrm>
          <a:off x="414217" y="786987"/>
          <a:ext cx="11246340" cy="7816988"/>
        </p:xfrm>
        <a:graphic>
          <a:graphicData uri="http://schemas.openxmlformats.org/drawingml/2006/table">
            <a:tbl>
              <a:tblPr firstRow="1" bandRow="1"/>
              <a:tblGrid>
                <a:gridCol w="1310742">
                  <a:extLst>
                    <a:ext uri="{9D8B030D-6E8A-4147-A177-3AD203B41FA5}">
                      <a16:colId xmlns:a16="http://schemas.microsoft.com/office/drawing/2014/main" val="20000"/>
                    </a:ext>
                  </a:extLst>
                </a:gridCol>
                <a:gridCol w="4961864">
                  <a:extLst>
                    <a:ext uri="{9D8B030D-6E8A-4147-A177-3AD203B41FA5}">
                      <a16:colId xmlns:a16="http://schemas.microsoft.com/office/drawing/2014/main" val="20001"/>
                    </a:ext>
                  </a:extLst>
                </a:gridCol>
                <a:gridCol w="3152708">
                  <a:extLst>
                    <a:ext uri="{9D8B030D-6E8A-4147-A177-3AD203B41FA5}">
                      <a16:colId xmlns:a16="http://schemas.microsoft.com/office/drawing/2014/main" val="20002"/>
                    </a:ext>
                  </a:extLst>
                </a:gridCol>
                <a:gridCol w="1821026">
                  <a:extLst>
                    <a:ext uri="{9D8B030D-6E8A-4147-A177-3AD203B41FA5}">
                      <a16:colId xmlns:a16="http://schemas.microsoft.com/office/drawing/2014/main" val="20003"/>
                    </a:ext>
                  </a:extLst>
                </a:gridCol>
              </a:tblGrid>
              <a:tr h="106897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err="1">
                          <a:latin typeface="Arial" panose="020B0604020202020204" pitchFamily="34" charset="0"/>
                          <a:cs typeface="Arial" panose="020B0604020202020204" pitchFamily="34" charset="0"/>
                        </a:rPr>
                        <a:t>Kĩ</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năng</a:t>
                      </a:r>
                      <a:endParaRPr lang="en-US" sz="2400" dirty="0">
                        <a:latin typeface="Arial" panose="020B0604020202020204" pitchFamily="34" charset="0"/>
                        <a:cs typeface="Arial" panose="020B0604020202020204" pitchFamily="34" charset="0"/>
                      </a:endParaRPr>
                    </a:p>
                  </a:txBody>
                  <a:tcPr marL="91441" marR="9144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err="1">
                          <a:latin typeface="Arial" panose="020B0604020202020204" pitchFamily="34" charset="0"/>
                          <a:cs typeface="Arial" panose="020B0604020202020204" pitchFamily="34" charset="0"/>
                        </a:rPr>
                        <a:t>Công</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cụ</a:t>
                      </a:r>
                      <a:endParaRPr lang="en-US" sz="2400" dirty="0">
                        <a:latin typeface="Arial" panose="020B0604020202020204" pitchFamily="34" charset="0"/>
                        <a:cs typeface="Arial" panose="020B0604020202020204" pitchFamily="34" charset="0"/>
                      </a:endParaRPr>
                    </a:p>
                  </a:txBody>
                  <a:tcPr marL="91441" marR="9144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err="1">
                          <a:latin typeface="Arial" panose="020B0604020202020204" pitchFamily="34" charset="0"/>
                          <a:cs typeface="Arial" panose="020B0604020202020204" pitchFamily="34" charset="0"/>
                        </a:rPr>
                        <a:t>Người</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đánh</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giá</a:t>
                      </a:r>
                      <a:endParaRPr lang="en-US" sz="2400" dirty="0">
                        <a:latin typeface="Arial" panose="020B0604020202020204" pitchFamily="34" charset="0"/>
                        <a:cs typeface="Arial" panose="020B0604020202020204" pitchFamily="34" charset="0"/>
                      </a:endParaRPr>
                    </a:p>
                  </a:txBody>
                  <a:tcPr marL="91441" marR="9144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err="1">
                          <a:latin typeface="Arial" panose="020B0604020202020204" pitchFamily="34" charset="0"/>
                          <a:cs typeface="Arial" panose="020B0604020202020204" pitchFamily="34" charset="0"/>
                        </a:rPr>
                        <a:t>Thời</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điểm</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đánh</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giá</a:t>
                      </a:r>
                      <a:endParaRPr lang="en-US" sz="2400" dirty="0">
                        <a:latin typeface="Arial" panose="020B0604020202020204" pitchFamily="34" charset="0"/>
                        <a:cs typeface="Arial" panose="020B0604020202020204" pitchFamily="34" charset="0"/>
                      </a:endParaRPr>
                    </a:p>
                  </a:txBody>
                  <a:tcPr marL="91441" marR="9144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r h="175221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b="1" dirty="0" err="1">
                          <a:latin typeface="Arial" panose="020B0604020202020204" pitchFamily="34" charset="0"/>
                          <a:cs typeface="Arial" panose="020B0604020202020204" pitchFamily="34" charset="0"/>
                        </a:rPr>
                        <a:t>Đọc</a:t>
                      </a:r>
                      <a:endParaRPr lang="en-US" sz="1800" b="1" dirty="0">
                        <a:latin typeface="Arial" panose="020B0604020202020204" pitchFamily="34" charset="0"/>
                        <a:cs typeface="Arial" panose="020B0604020202020204" pitchFamily="34" charset="0"/>
                      </a:endParaRPr>
                    </a:p>
                  </a:txBody>
                  <a:tcPr marL="91441" marR="9144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b="1" dirty="0"/>
                        <a:t>- </a:t>
                      </a:r>
                      <a:r>
                        <a:rPr lang="vi-VN" sz="1600" b="1" dirty="0"/>
                        <a:t>Câu hỏi, bài tập</a:t>
                      </a:r>
                    </a:p>
                    <a:p>
                      <a:r>
                        <a:rPr lang="vi-VN" sz="1600" b="1" dirty="0"/>
                        <a:t>- Sản phẩm học tập (Phiếu học tập)</a:t>
                      </a:r>
                    </a:p>
                    <a:p>
                      <a:r>
                        <a:rPr lang="vi-VN" sz="1600" b="1" dirty="0"/>
                        <a:t>- Bảng kiểm: Bảng kiểm đọc</a:t>
                      </a:r>
                      <a:r>
                        <a:rPr lang="en-US" sz="1600" b="1" dirty="0"/>
                        <a:t>,</a:t>
                      </a:r>
                      <a:endParaRPr lang="vi-VN" sz="1600" b="1" dirty="0"/>
                    </a:p>
                    <a:p>
                      <a:r>
                        <a:rPr lang="vi-VN" sz="1600" b="1" dirty="0"/>
                        <a:t> </a:t>
                      </a:r>
                      <a:r>
                        <a:rPr lang="en-US" sz="1600" b="1" dirty="0"/>
                        <a:t>B</a:t>
                      </a:r>
                      <a:r>
                        <a:rPr lang="vi-VN" sz="1600" b="1" dirty="0"/>
                        <a:t>ảng kiểm đánh giá bản tóm tắt</a:t>
                      </a:r>
                    </a:p>
                    <a:p>
                      <a:endParaRPr lang="en-US" sz="2000" dirty="0"/>
                    </a:p>
                  </a:txBody>
                  <a:tcPr marL="91441" marR="9144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a:buFontTx/>
                        <a:buNone/>
                      </a:pPr>
                      <a:r>
                        <a:rPr lang="en-US" sz="1600" b="1" dirty="0">
                          <a:latin typeface="Arial" panose="020B0604020202020204" pitchFamily="34" charset="0"/>
                          <a:cs typeface="Arial" panose="020B0604020202020204" pitchFamily="34" charset="0"/>
                        </a:rPr>
                        <a:t>- </a:t>
                      </a:r>
                      <a:r>
                        <a:rPr lang="vi-VN" sz="1600" b="1" dirty="0">
                          <a:latin typeface="Arial" panose="020B0604020202020204" pitchFamily="34" charset="0"/>
                          <a:cs typeface="Arial" panose="020B0604020202020204" pitchFamily="34" charset="0"/>
                        </a:rPr>
                        <a:t>GV</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đánh</a:t>
                      </a:r>
                      <a:r>
                        <a:rPr lang="en-US" sz="1600" b="1" baseline="0" dirty="0">
                          <a:latin typeface="Arial" panose="020B0604020202020204" pitchFamily="34" charset="0"/>
                          <a:cs typeface="Arial" panose="020B0604020202020204" pitchFamily="34" charset="0"/>
                        </a:rPr>
                        <a:t> </a:t>
                      </a:r>
                      <a:r>
                        <a:rPr lang="en-US" sz="1600" b="1" baseline="0" dirty="0" err="1">
                          <a:latin typeface="Arial" panose="020B0604020202020204" pitchFamily="34" charset="0"/>
                          <a:cs typeface="Arial" panose="020B0604020202020204" pitchFamily="34" charset="0"/>
                        </a:rPr>
                        <a:t>giá</a:t>
                      </a:r>
                      <a:r>
                        <a:rPr lang="en-US" sz="1600" b="1" baseline="0"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p>
                      <a:r>
                        <a:rPr lang="vi-VN" sz="1600" b="1" dirty="0">
                          <a:latin typeface="Arial" panose="020B0604020202020204" pitchFamily="34" charset="0"/>
                          <a:cs typeface="Arial" panose="020B0604020202020204" pitchFamily="34" charset="0"/>
                        </a:rPr>
                        <a:t>- GV</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đánh</a:t>
                      </a:r>
                      <a:r>
                        <a:rPr lang="en-US" sz="1600" b="1" baseline="0" dirty="0">
                          <a:latin typeface="Arial" panose="020B0604020202020204" pitchFamily="34" charset="0"/>
                          <a:cs typeface="Arial" panose="020B0604020202020204" pitchFamily="34" charset="0"/>
                        </a:rPr>
                        <a:t> </a:t>
                      </a:r>
                      <a:r>
                        <a:rPr lang="en-US" sz="1600" b="1" baseline="0" dirty="0" err="1">
                          <a:latin typeface="Arial" panose="020B0604020202020204" pitchFamily="34" charset="0"/>
                          <a:cs typeface="Arial" panose="020B0604020202020204" pitchFamily="34" charset="0"/>
                        </a:rPr>
                        <a:t>giá</a:t>
                      </a:r>
                      <a:r>
                        <a:rPr lang="en-US" sz="1600" b="1" baseline="0" dirty="0">
                          <a:latin typeface="Arial" panose="020B0604020202020204" pitchFamily="34" charset="0"/>
                          <a:cs typeface="Arial" panose="020B0604020202020204" pitchFamily="34" charset="0"/>
                        </a:rPr>
                        <a:t>.</a:t>
                      </a:r>
                      <a:endParaRPr lang="vi-VN" sz="1600" b="1" dirty="0">
                        <a:latin typeface="Arial" panose="020B0604020202020204" pitchFamily="34" charset="0"/>
                        <a:cs typeface="Arial" panose="020B0604020202020204" pitchFamily="34" charset="0"/>
                      </a:endParaRPr>
                    </a:p>
                    <a:p>
                      <a:r>
                        <a:rPr lang="vi-VN" sz="1600" b="1" dirty="0">
                          <a:latin typeface="Arial" panose="020B0604020202020204" pitchFamily="34" charset="0"/>
                          <a:cs typeface="Arial" panose="020B0604020202020204" pitchFamily="34" charset="0"/>
                        </a:rPr>
                        <a:t>- HS tự đánh giá, HS đánh giá lẫn nhau, GV đánh giá.</a:t>
                      </a:r>
                    </a:p>
                    <a:p>
                      <a:endParaRPr lang="en-US" sz="2000" dirty="0"/>
                    </a:p>
                  </a:txBody>
                  <a:tcPr marL="91441" marR="9144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vi-VN" sz="1600" b="1" dirty="0"/>
                        <a:t>Trong dạy </a:t>
                      </a:r>
                      <a:r>
                        <a:rPr lang="en-US" sz="1600" b="1" dirty="0" err="1">
                          <a:latin typeface="Arial" panose="020B0604020202020204" pitchFamily="34" charset="0"/>
                          <a:cs typeface="Arial" panose="020B0604020202020204" pitchFamily="34" charset="0"/>
                        </a:rPr>
                        <a:t>học</a:t>
                      </a:r>
                      <a:r>
                        <a:rPr lang="en-US" sz="1600" b="1" baseline="0" dirty="0">
                          <a:latin typeface="Arial" panose="020B0604020202020204" pitchFamily="34" charset="0"/>
                          <a:cs typeface="Arial" panose="020B0604020202020204" pitchFamily="34" charset="0"/>
                        </a:rPr>
                        <a:t> </a:t>
                      </a:r>
                      <a:r>
                        <a:rPr lang="vi-VN" sz="1600" b="1" dirty="0"/>
                        <a:t>đọc văn bản</a:t>
                      </a:r>
                      <a:endParaRPr lang="en-US" sz="1600" b="1" dirty="0"/>
                    </a:p>
                  </a:txBody>
                  <a:tcPr marL="91441" marR="9144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1"/>
                  </a:ext>
                </a:extLst>
              </a:tr>
              <a:tr h="18901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err="1">
                          <a:latin typeface="Arial" panose="020B0604020202020204" pitchFamily="34" charset="0"/>
                          <a:cs typeface="Arial" panose="020B0604020202020204" pitchFamily="34" charset="0"/>
                        </a:rPr>
                        <a:t>Viết</a:t>
                      </a:r>
                      <a:endParaRPr lang="en-US" sz="1600" b="1" dirty="0">
                        <a:latin typeface="Arial" panose="020B0604020202020204" pitchFamily="34" charset="0"/>
                        <a:cs typeface="Arial" panose="020B0604020202020204" pitchFamily="34" charset="0"/>
                      </a:endParaRPr>
                    </a:p>
                  </a:txBody>
                  <a:tcPr marL="91441" marR="914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b="1" dirty="0">
                          <a:latin typeface="Arial" panose="020B0604020202020204" pitchFamily="34" charset="0"/>
                          <a:cs typeface="Arial" panose="020B0604020202020204" pitchFamily="34" charset="0"/>
                        </a:rPr>
                        <a:t>- </a:t>
                      </a:r>
                      <a:r>
                        <a:rPr lang="vi-VN" sz="1600" b="1" dirty="0">
                          <a:latin typeface="Arial" panose="020B0604020202020204" pitchFamily="34" charset="0"/>
                          <a:cs typeface="Arial" panose="020B0604020202020204" pitchFamily="34" charset="0"/>
                        </a:rPr>
                        <a:t>Sản phẩm học tập: bài viết</a:t>
                      </a:r>
                    </a:p>
                    <a:p>
                      <a:pPr marL="0" indent="0">
                        <a:buFontTx/>
                        <a:buNone/>
                      </a:pPr>
                      <a:r>
                        <a:rPr lang="en-US" sz="1600" b="1" dirty="0">
                          <a:latin typeface="Arial" panose="020B0604020202020204" pitchFamily="34" charset="0"/>
                          <a:cs typeface="Arial" panose="020B0604020202020204" pitchFamily="34" charset="0"/>
                        </a:rPr>
                        <a:t>- </a:t>
                      </a:r>
                      <a:r>
                        <a:rPr lang="vi-VN" sz="1600" b="1" dirty="0">
                          <a:latin typeface="Arial" panose="020B0604020202020204" pitchFamily="34" charset="0"/>
                          <a:cs typeface="Arial" panose="020B0604020202020204" pitchFamily="34" charset="0"/>
                        </a:rPr>
                        <a:t>Phiếu đánh giá theo tiêu chí</a:t>
                      </a:r>
                      <a:endParaRPr lang="en-US" sz="1600" b="1" dirty="0">
                        <a:latin typeface="Arial" panose="020B0604020202020204" pitchFamily="34" charset="0"/>
                        <a:cs typeface="Arial" panose="020B0604020202020204" pitchFamily="34" charset="0"/>
                      </a:endParaRPr>
                    </a:p>
                    <a:p>
                      <a:pPr marL="0" indent="0">
                        <a:buFontTx/>
                        <a:buNone/>
                      </a:pP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Bảng</a:t>
                      </a:r>
                      <a:r>
                        <a:rPr lang="en-US" sz="1600" b="1" baseline="0" dirty="0">
                          <a:latin typeface="Arial" panose="020B0604020202020204" pitchFamily="34" charset="0"/>
                          <a:cs typeface="Arial" panose="020B0604020202020204" pitchFamily="34" charset="0"/>
                        </a:rPr>
                        <a:t> </a:t>
                      </a:r>
                      <a:r>
                        <a:rPr lang="en-US" sz="1600" b="1" baseline="0" dirty="0" err="1">
                          <a:latin typeface="Arial" panose="020B0604020202020204" pitchFamily="34" charset="0"/>
                          <a:cs typeface="Arial" panose="020B0604020202020204" pitchFamily="34" charset="0"/>
                        </a:rPr>
                        <a:t>kiểm</a:t>
                      </a:r>
                      <a:r>
                        <a:rPr lang="en-US" sz="1600" b="1" baseline="0" dirty="0">
                          <a:latin typeface="Arial" panose="020B0604020202020204" pitchFamily="34" charset="0"/>
                          <a:cs typeface="Arial" panose="020B0604020202020204" pitchFamily="34" charset="0"/>
                        </a:rPr>
                        <a:t> </a:t>
                      </a:r>
                      <a:r>
                        <a:rPr lang="en-US" sz="1600" b="1" baseline="0" dirty="0" err="1">
                          <a:latin typeface="Arial" panose="020B0604020202020204" pitchFamily="34" charset="0"/>
                          <a:cs typeface="Arial" panose="020B0604020202020204" pitchFamily="34" charset="0"/>
                        </a:rPr>
                        <a:t>lỗi</a:t>
                      </a:r>
                      <a:r>
                        <a:rPr lang="en-US" sz="1600" b="1" baseline="0" dirty="0">
                          <a:latin typeface="Arial" panose="020B0604020202020204" pitchFamily="34" charset="0"/>
                          <a:cs typeface="Arial" panose="020B0604020202020204" pitchFamily="34" charset="0"/>
                        </a:rPr>
                        <a:t> </a:t>
                      </a:r>
                      <a:r>
                        <a:rPr lang="en-US" sz="1600" b="1" baseline="0" dirty="0" err="1">
                          <a:latin typeface="Arial" panose="020B0604020202020204" pitchFamily="34" charset="0"/>
                          <a:cs typeface="Arial" panose="020B0604020202020204" pitchFamily="34" charset="0"/>
                        </a:rPr>
                        <a:t>diễn</a:t>
                      </a:r>
                      <a:r>
                        <a:rPr lang="en-US" sz="1600" b="1" baseline="0" dirty="0">
                          <a:latin typeface="Arial" panose="020B0604020202020204" pitchFamily="34" charset="0"/>
                          <a:cs typeface="Arial" panose="020B0604020202020204" pitchFamily="34" charset="0"/>
                        </a:rPr>
                        <a:t> </a:t>
                      </a:r>
                      <a:r>
                        <a:rPr lang="en-US" sz="1600" b="1" baseline="0" dirty="0" err="1">
                          <a:latin typeface="Arial" panose="020B0604020202020204" pitchFamily="34" charset="0"/>
                          <a:cs typeface="Arial" panose="020B0604020202020204" pitchFamily="34" charset="0"/>
                        </a:rPr>
                        <a:t>đạt</a:t>
                      </a:r>
                      <a:r>
                        <a:rPr lang="vi-VN" sz="1600" b="1" dirty="0">
                          <a:latin typeface="Arial" panose="020B0604020202020204" pitchFamily="34" charset="0"/>
                          <a:cs typeface="Arial" panose="020B0604020202020204" pitchFamily="34" charset="0"/>
                        </a:rPr>
                        <a:t> </a:t>
                      </a:r>
                    </a:p>
                    <a:p>
                      <a:endParaRPr lang="en-US" sz="1600" b="1" dirty="0">
                        <a:latin typeface="Arial" panose="020B0604020202020204" pitchFamily="34" charset="0"/>
                        <a:cs typeface="Arial" panose="020B0604020202020204" pitchFamily="34" charset="0"/>
                      </a:endParaRPr>
                    </a:p>
                  </a:txBody>
                  <a:tcPr marL="91441" marR="914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vi-VN" sz="1600" b="1" dirty="0">
                          <a:latin typeface="Arial" panose="020B0604020202020204" pitchFamily="34" charset="0"/>
                          <a:cs typeface="Arial" panose="020B0604020202020204" pitchFamily="34" charset="0"/>
                        </a:rPr>
                        <a:t>- GV đánh giá</a:t>
                      </a:r>
                      <a:r>
                        <a:rPr lang="en-US" sz="1600" b="1" dirty="0">
                          <a:latin typeface="Arial" panose="020B0604020202020204" pitchFamily="34" charset="0"/>
                          <a:cs typeface="Arial" panose="020B0604020202020204" pitchFamily="34" charset="0"/>
                        </a:rPr>
                        <a:t>.</a:t>
                      </a:r>
                      <a:endParaRPr lang="vi-VN" sz="1600" b="1" dirty="0">
                        <a:latin typeface="Arial" panose="020B0604020202020204" pitchFamily="34" charset="0"/>
                        <a:cs typeface="Arial" panose="020B0604020202020204" pitchFamily="34" charset="0"/>
                      </a:endParaRPr>
                    </a:p>
                    <a:p>
                      <a:r>
                        <a:rPr lang="vi-VN" sz="1600" b="1" dirty="0">
                          <a:latin typeface="Arial" panose="020B0604020202020204" pitchFamily="34" charset="0"/>
                          <a:cs typeface="Arial" panose="020B0604020202020204" pitchFamily="34" charset="0"/>
                        </a:rPr>
                        <a:t>- GV đánh giá</a:t>
                      </a:r>
                      <a:r>
                        <a:rPr lang="en-US" sz="1600" b="1" dirty="0">
                          <a:latin typeface="Arial" panose="020B0604020202020204" pitchFamily="34" charset="0"/>
                          <a:cs typeface="Arial" panose="020B0604020202020204" pitchFamily="34" charset="0"/>
                        </a:rPr>
                        <a:t>.</a:t>
                      </a:r>
                      <a:endParaRPr lang="vi-VN" sz="1600" b="1" dirty="0">
                        <a:latin typeface="Arial" panose="020B0604020202020204" pitchFamily="34" charset="0"/>
                        <a:cs typeface="Arial" panose="020B0604020202020204" pitchFamily="34" charset="0"/>
                      </a:endParaRPr>
                    </a:p>
                    <a:p>
                      <a:r>
                        <a:rPr lang="vi-VN" sz="1600" b="1" dirty="0">
                          <a:latin typeface="Arial" panose="020B0604020202020204" pitchFamily="34" charset="0"/>
                          <a:cs typeface="Arial" panose="020B0604020202020204" pitchFamily="34" charset="0"/>
                        </a:rPr>
                        <a:t>- HS tự đánh giá, HS đánh giá lẫn nhau, GV đánh giá.</a:t>
                      </a:r>
                    </a:p>
                  </a:txBody>
                  <a:tcPr marL="91441" marR="914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b="1" dirty="0" err="1">
                          <a:latin typeface="Arial" panose="020B0604020202020204" pitchFamily="34" charset="0"/>
                          <a:cs typeface="Arial" panose="020B0604020202020204" pitchFamily="34" charset="0"/>
                        </a:rPr>
                        <a:t>Trong</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dạy</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học</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viết</a:t>
                      </a:r>
                      <a:endParaRPr lang="en-US" sz="1600" b="1" dirty="0">
                        <a:latin typeface="Arial" panose="020B0604020202020204" pitchFamily="34" charset="0"/>
                        <a:cs typeface="Arial" panose="020B0604020202020204" pitchFamily="34" charset="0"/>
                      </a:endParaRPr>
                    </a:p>
                  </a:txBody>
                  <a:tcPr marL="91441" marR="914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2"/>
                  </a:ext>
                </a:extLst>
              </a:tr>
              <a:tr h="144043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err="1">
                          <a:latin typeface="Arial" panose="020B0604020202020204" pitchFamily="34" charset="0"/>
                          <a:cs typeface="Arial" panose="020B0604020202020204" pitchFamily="34" charset="0"/>
                        </a:rPr>
                        <a:t>Nói</a:t>
                      </a:r>
                      <a:r>
                        <a:rPr lang="en-US" sz="1600" b="1" baseline="0" dirty="0">
                          <a:latin typeface="Arial" panose="020B0604020202020204" pitchFamily="34" charset="0"/>
                          <a:cs typeface="Arial" panose="020B0604020202020204" pitchFamily="34" charset="0"/>
                        </a:rPr>
                        <a:t> </a:t>
                      </a:r>
                      <a:r>
                        <a:rPr lang="en-US" sz="1600" b="1" baseline="0" dirty="0" err="1">
                          <a:latin typeface="Arial" panose="020B0604020202020204" pitchFamily="34" charset="0"/>
                          <a:cs typeface="Arial" panose="020B0604020202020204" pitchFamily="34" charset="0"/>
                        </a:rPr>
                        <a:t>và</a:t>
                      </a:r>
                      <a:r>
                        <a:rPr lang="en-US" sz="1600" b="1" baseline="0" dirty="0">
                          <a:latin typeface="Arial" panose="020B0604020202020204" pitchFamily="34" charset="0"/>
                          <a:cs typeface="Arial" panose="020B0604020202020204" pitchFamily="34" charset="0"/>
                        </a:rPr>
                        <a:t> </a:t>
                      </a:r>
                      <a:r>
                        <a:rPr lang="en-US" sz="1600" b="1" baseline="0" dirty="0" err="1">
                          <a:latin typeface="Arial" panose="020B0604020202020204" pitchFamily="34" charset="0"/>
                          <a:cs typeface="Arial" panose="020B0604020202020204" pitchFamily="34" charset="0"/>
                        </a:rPr>
                        <a:t>nghe</a:t>
                      </a:r>
                      <a:endParaRPr lang="en-US" sz="1600" b="1" dirty="0">
                        <a:latin typeface="Arial" panose="020B0604020202020204" pitchFamily="34" charset="0"/>
                        <a:cs typeface="Arial" panose="020B0604020202020204" pitchFamily="34" charset="0"/>
                      </a:endParaRPr>
                    </a:p>
                  </a:txBody>
                  <a:tcPr marL="91441" marR="914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vi-VN" sz="1600" b="1" dirty="0">
                          <a:latin typeface="Arial" panose="020B0604020202020204" pitchFamily="34" charset="0"/>
                          <a:cs typeface="Arial" panose="020B0604020202020204" pitchFamily="34" charset="0"/>
                        </a:rPr>
                        <a:t>Sản phẩm học tập (clip thuyết trình)</a:t>
                      </a:r>
                    </a:p>
                    <a:p>
                      <a:r>
                        <a:rPr lang="vi-VN" sz="1600" b="1" dirty="0">
                          <a:latin typeface="Arial" panose="020B0604020202020204" pitchFamily="34" charset="0"/>
                          <a:cs typeface="Arial" panose="020B0604020202020204" pitchFamily="34" charset="0"/>
                        </a:rPr>
                        <a:t>- Phiếu đánh giá theo tiêu chí. </a:t>
                      </a:r>
                    </a:p>
                    <a:p>
                      <a:r>
                        <a:rPr lang="vi-VN" sz="1600" b="1" dirty="0">
                          <a:latin typeface="Arial" panose="020B0604020202020204" pitchFamily="34" charset="0"/>
                          <a:cs typeface="Arial" panose="020B0604020202020204" pitchFamily="34" charset="0"/>
                        </a:rPr>
                        <a:t>- Thang đo</a:t>
                      </a:r>
                    </a:p>
                    <a:p>
                      <a:endParaRPr lang="en-US" sz="1600" b="1" dirty="0">
                        <a:latin typeface="Arial" panose="020B0604020202020204" pitchFamily="34" charset="0"/>
                        <a:cs typeface="Arial" panose="020B0604020202020204" pitchFamily="34" charset="0"/>
                      </a:endParaRPr>
                    </a:p>
                  </a:txBody>
                  <a:tcPr marL="91441" marR="914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vi-VN" sz="1600" b="1" dirty="0">
                          <a:latin typeface="Arial" panose="020B0604020202020204" pitchFamily="34" charset="0"/>
                          <a:cs typeface="Arial" panose="020B0604020202020204" pitchFamily="34" charset="0"/>
                        </a:rPr>
                        <a:t>- HS tự đánh giá, HS đánh giá lẫn nhau, GV đánh giá.</a:t>
                      </a:r>
                      <a:endParaRPr lang="en-US" sz="1600" b="1" dirty="0">
                        <a:latin typeface="Arial" panose="020B0604020202020204" pitchFamily="34" charset="0"/>
                        <a:cs typeface="Arial" panose="020B0604020202020204" pitchFamily="34" charset="0"/>
                      </a:endParaRPr>
                    </a:p>
                  </a:txBody>
                  <a:tcPr marL="91441" marR="914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b="1" dirty="0" err="1">
                          <a:latin typeface="Arial" panose="020B0604020202020204" pitchFamily="34" charset="0"/>
                          <a:cs typeface="Arial" panose="020B0604020202020204" pitchFamily="34" charset="0"/>
                        </a:rPr>
                        <a:t>Trong</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dạy</a:t>
                      </a:r>
                      <a:r>
                        <a:rPr lang="en-US" sz="1600" b="1" baseline="0" dirty="0">
                          <a:latin typeface="Arial" panose="020B0604020202020204" pitchFamily="34" charset="0"/>
                          <a:cs typeface="Arial" panose="020B0604020202020204" pitchFamily="34" charset="0"/>
                        </a:rPr>
                        <a:t> </a:t>
                      </a:r>
                      <a:r>
                        <a:rPr lang="en-US" sz="1600" b="1" baseline="0" dirty="0" err="1">
                          <a:latin typeface="Arial" panose="020B0604020202020204" pitchFamily="34" charset="0"/>
                          <a:cs typeface="Arial" panose="020B0604020202020204" pitchFamily="34" charset="0"/>
                        </a:rPr>
                        <a:t>học</a:t>
                      </a:r>
                      <a:r>
                        <a:rPr lang="en-US" sz="1600" b="1" baseline="0" dirty="0">
                          <a:latin typeface="Arial" panose="020B0604020202020204" pitchFamily="34" charset="0"/>
                          <a:cs typeface="Arial" panose="020B0604020202020204" pitchFamily="34" charset="0"/>
                        </a:rPr>
                        <a:t> </a:t>
                      </a:r>
                      <a:r>
                        <a:rPr lang="en-US" sz="1600" b="1" baseline="0" dirty="0" err="1">
                          <a:latin typeface="Arial" panose="020B0604020202020204" pitchFamily="34" charset="0"/>
                          <a:cs typeface="Arial" panose="020B0604020202020204" pitchFamily="34" charset="0"/>
                        </a:rPr>
                        <a:t>nói</a:t>
                      </a:r>
                      <a:r>
                        <a:rPr lang="en-US" sz="1600" b="1" baseline="0" dirty="0">
                          <a:latin typeface="Arial" panose="020B0604020202020204" pitchFamily="34" charset="0"/>
                          <a:cs typeface="Arial" panose="020B0604020202020204" pitchFamily="34" charset="0"/>
                        </a:rPr>
                        <a:t> </a:t>
                      </a:r>
                      <a:r>
                        <a:rPr lang="en-US" sz="1600" b="1" baseline="0" dirty="0" err="1">
                          <a:latin typeface="Arial" panose="020B0604020202020204" pitchFamily="34" charset="0"/>
                          <a:cs typeface="Arial" panose="020B0604020202020204" pitchFamily="34" charset="0"/>
                        </a:rPr>
                        <a:t>và</a:t>
                      </a:r>
                      <a:r>
                        <a:rPr lang="en-US" sz="1600" b="1" baseline="0" dirty="0">
                          <a:latin typeface="Arial" panose="020B0604020202020204" pitchFamily="34" charset="0"/>
                          <a:cs typeface="Arial" panose="020B0604020202020204" pitchFamily="34" charset="0"/>
                        </a:rPr>
                        <a:t> </a:t>
                      </a:r>
                      <a:r>
                        <a:rPr lang="en-US" sz="1600" b="1" baseline="0" dirty="0" err="1">
                          <a:latin typeface="Arial" panose="020B0604020202020204" pitchFamily="34" charset="0"/>
                          <a:cs typeface="Arial" panose="020B0604020202020204" pitchFamily="34" charset="0"/>
                        </a:rPr>
                        <a:t>nghe</a:t>
                      </a:r>
                      <a:endParaRPr lang="en-US" sz="1600" b="1" dirty="0">
                        <a:latin typeface="Arial" panose="020B0604020202020204" pitchFamily="34" charset="0"/>
                        <a:cs typeface="Arial" panose="020B0604020202020204" pitchFamily="34" charset="0"/>
                      </a:endParaRPr>
                    </a:p>
                  </a:txBody>
                  <a:tcPr marL="91441" marR="914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3"/>
                  </a:ext>
                </a:extLst>
              </a:tr>
              <a:tr h="16652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800"/>
                    </a:p>
                  </a:txBody>
                  <a:tcPr marL="91441" marR="914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buFontTx/>
                        <a:buNone/>
                      </a:pP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Đề</a:t>
                      </a:r>
                      <a:r>
                        <a:rPr lang="en-US" sz="1500" b="1" baseline="0" dirty="0">
                          <a:latin typeface="Arial" panose="020B0604020202020204" pitchFamily="34" charset="0"/>
                          <a:cs typeface="Arial" panose="020B0604020202020204" pitchFamily="34" charset="0"/>
                        </a:rPr>
                        <a:t> </a:t>
                      </a:r>
                      <a:r>
                        <a:rPr lang="en-US" sz="1500" b="1" baseline="0" dirty="0" err="1">
                          <a:latin typeface="Arial" panose="020B0604020202020204" pitchFamily="34" charset="0"/>
                          <a:cs typeface="Arial" panose="020B0604020202020204" pitchFamily="34" charset="0"/>
                        </a:rPr>
                        <a:t>kiểm</a:t>
                      </a:r>
                      <a:r>
                        <a:rPr lang="en-US" sz="1500" b="1" baseline="0" dirty="0">
                          <a:latin typeface="Arial" panose="020B0604020202020204" pitchFamily="34" charset="0"/>
                          <a:cs typeface="Arial" panose="020B0604020202020204" pitchFamily="34" charset="0"/>
                        </a:rPr>
                        <a:t> </a:t>
                      </a:r>
                      <a:r>
                        <a:rPr lang="en-US" sz="1500" b="1" baseline="0" dirty="0" err="1">
                          <a:latin typeface="Arial" panose="020B0604020202020204" pitchFamily="34" charset="0"/>
                          <a:cs typeface="Arial" panose="020B0604020202020204" pitchFamily="34" charset="0"/>
                        </a:rPr>
                        <a:t>tra</a:t>
                      </a:r>
                      <a:endParaRPr lang="en-US" sz="1500" b="1" baseline="0" dirty="0">
                        <a:latin typeface="Arial" panose="020B0604020202020204" pitchFamily="34" charset="0"/>
                        <a:cs typeface="Arial" panose="020B0604020202020204" pitchFamily="34" charset="0"/>
                      </a:endParaRPr>
                    </a:p>
                    <a:p>
                      <a:pPr marL="0" indent="0">
                        <a:buFontTx/>
                        <a:buNone/>
                      </a:pPr>
                      <a:r>
                        <a:rPr lang="en-US" sz="1500" b="1" baseline="0" dirty="0">
                          <a:latin typeface="Arial" panose="020B0604020202020204" pitchFamily="34" charset="0"/>
                          <a:cs typeface="Arial" panose="020B0604020202020204" pitchFamily="34" charset="0"/>
                        </a:rPr>
                        <a:t>- </a:t>
                      </a:r>
                      <a:r>
                        <a:rPr lang="en-US" sz="1500" b="1" baseline="0" dirty="0" err="1">
                          <a:latin typeface="Arial" panose="020B0604020202020204" pitchFamily="34" charset="0"/>
                          <a:cs typeface="Arial" panose="020B0604020202020204" pitchFamily="34" charset="0"/>
                        </a:rPr>
                        <a:t>Hồ</a:t>
                      </a:r>
                      <a:r>
                        <a:rPr lang="en-US" sz="1500" b="1" baseline="0" dirty="0">
                          <a:latin typeface="Arial" panose="020B0604020202020204" pitchFamily="34" charset="0"/>
                          <a:cs typeface="Arial" panose="020B0604020202020204" pitchFamily="34" charset="0"/>
                        </a:rPr>
                        <a:t> </a:t>
                      </a:r>
                      <a:r>
                        <a:rPr lang="en-US" sz="1500" b="1" baseline="0" dirty="0" err="1">
                          <a:latin typeface="Arial" panose="020B0604020202020204" pitchFamily="34" charset="0"/>
                          <a:cs typeface="Arial" panose="020B0604020202020204" pitchFamily="34" charset="0"/>
                        </a:rPr>
                        <a:t>sơ</a:t>
                      </a:r>
                      <a:r>
                        <a:rPr lang="en-US" sz="1500" b="1" baseline="0" dirty="0">
                          <a:latin typeface="Arial" panose="020B0604020202020204" pitchFamily="34" charset="0"/>
                          <a:cs typeface="Arial" panose="020B0604020202020204" pitchFamily="34" charset="0"/>
                        </a:rPr>
                        <a:t> </a:t>
                      </a:r>
                      <a:r>
                        <a:rPr lang="en-US" sz="1500" b="1" baseline="0" dirty="0" err="1">
                          <a:latin typeface="Arial" panose="020B0604020202020204" pitchFamily="34" charset="0"/>
                          <a:cs typeface="Arial" panose="020B0604020202020204" pitchFamily="34" charset="0"/>
                        </a:rPr>
                        <a:t>học</a:t>
                      </a:r>
                      <a:r>
                        <a:rPr lang="en-US" sz="1500" b="1" baseline="0" dirty="0">
                          <a:latin typeface="Arial" panose="020B0604020202020204" pitchFamily="34" charset="0"/>
                          <a:cs typeface="Arial" panose="020B0604020202020204" pitchFamily="34" charset="0"/>
                        </a:rPr>
                        <a:t> </a:t>
                      </a:r>
                      <a:r>
                        <a:rPr lang="en-US" sz="1500" b="1" baseline="0" dirty="0" err="1">
                          <a:latin typeface="Arial" panose="020B0604020202020204" pitchFamily="34" charset="0"/>
                          <a:cs typeface="Arial" panose="020B0604020202020204" pitchFamily="34" charset="0"/>
                        </a:rPr>
                        <a:t>tập</a:t>
                      </a:r>
                      <a:endParaRPr lang="en-US" sz="1500" b="1" baseline="0" dirty="0">
                        <a:latin typeface="Arial" panose="020B0604020202020204" pitchFamily="34" charset="0"/>
                        <a:cs typeface="Arial" panose="020B0604020202020204" pitchFamily="34" charset="0"/>
                      </a:endParaRPr>
                    </a:p>
                    <a:p>
                      <a:pPr marL="285750" indent="-285750">
                        <a:buFontTx/>
                        <a:buChar char="-"/>
                      </a:pPr>
                      <a:endParaRPr lang="en-US" sz="1500" b="1" dirty="0">
                        <a:latin typeface="Arial" panose="020B0604020202020204" pitchFamily="34" charset="0"/>
                        <a:cs typeface="Arial" panose="020B0604020202020204" pitchFamily="34" charset="0"/>
                      </a:endParaRPr>
                    </a:p>
                  </a:txBody>
                  <a:tcPr marL="91441" marR="914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vi-VN" sz="1500" b="1" dirty="0">
                          <a:latin typeface="Arial" panose="020B0604020202020204" pitchFamily="34" charset="0"/>
                          <a:cs typeface="Arial" panose="020B0604020202020204" pitchFamily="34" charset="0"/>
                        </a:rPr>
                        <a:t>- GV đánh giá.</a:t>
                      </a:r>
                    </a:p>
                    <a:p>
                      <a:r>
                        <a:rPr lang="vi-VN" sz="1500" b="1" dirty="0">
                          <a:latin typeface="Arial" panose="020B0604020202020204" pitchFamily="34" charset="0"/>
                          <a:cs typeface="Arial" panose="020B0604020202020204" pitchFamily="34" charset="0"/>
                        </a:rPr>
                        <a:t>- HS tự đánh giá, HS đánh giá lẫn nhau, GV đánh giá.</a:t>
                      </a:r>
                    </a:p>
                    <a:p>
                      <a:endParaRPr lang="en-US" sz="1500" b="1" dirty="0">
                        <a:latin typeface="Arial" panose="020B0604020202020204" pitchFamily="34" charset="0"/>
                        <a:cs typeface="Arial" panose="020B0604020202020204" pitchFamily="34" charset="0"/>
                      </a:endParaRPr>
                    </a:p>
                  </a:txBody>
                  <a:tcPr marL="91441" marR="914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vi-VN" sz="1500" b="1" dirty="0">
                          <a:latin typeface="Arial" panose="020B0604020202020204" pitchFamily="34" charset="0"/>
                          <a:cs typeface="Arial" panose="020B0604020202020204" pitchFamily="34" charset="0"/>
                        </a:rPr>
                        <a:t>Kết thúc chủ đề</a:t>
                      </a:r>
                      <a:endParaRPr lang="en-US" sz="1500" b="1" dirty="0">
                        <a:latin typeface="Arial" panose="020B0604020202020204" pitchFamily="34" charset="0"/>
                        <a:cs typeface="Arial" panose="020B0604020202020204" pitchFamily="34" charset="0"/>
                      </a:endParaRPr>
                    </a:p>
                  </a:txBody>
                  <a:tcPr marL="91441" marR="914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43043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5">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512CC2A-936D-4030-AC3F-95EEB338B71A}"/>
              </a:ext>
            </a:extLst>
          </p:cNvPr>
          <p:cNvSpPr txBox="1">
            <a:spLocks/>
          </p:cNvSpPr>
          <p:nvPr/>
        </p:nvSpPr>
        <p:spPr>
          <a:xfrm>
            <a:off x="1044587" y="234461"/>
            <a:ext cx="9974810" cy="455671"/>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marL="0" marR="0" lvl="0" indent="0" algn="ctr" defTabSz="755934"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LẬP KẾ HOẠCH ĐÁNH GIÁ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Times New Roman"/>
                <a:cs typeface="Arial" panose="020B0604020202020204" pitchFamily="34" charset="0"/>
              </a:rPr>
              <a:t>TRONG DẠY HỌC CHỦ ĐỀ TRUYỆN NGẮN VIỆT NAM HIỆN ĐẠI (LỚP 11)</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968371924"/>
              </p:ext>
            </p:extLst>
          </p:nvPr>
        </p:nvGraphicFramePr>
        <p:xfrm>
          <a:off x="468857" y="783612"/>
          <a:ext cx="11126274" cy="5873902"/>
        </p:xfrm>
        <a:graphic>
          <a:graphicData uri="http://schemas.openxmlformats.org/drawingml/2006/table">
            <a:tbl>
              <a:tblPr firstRow="1" bandRow="1">
                <a:tableStyleId>{5C22544A-7EE6-4342-B048-85BDC9FD1C3A}</a:tableStyleId>
              </a:tblPr>
              <a:tblGrid>
                <a:gridCol w="1296748">
                  <a:extLst>
                    <a:ext uri="{9D8B030D-6E8A-4147-A177-3AD203B41FA5}">
                      <a16:colId xmlns:a16="http://schemas.microsoft.com/office/drawing/2014/main" val="20000"/>
                    </a:ext>
                  </a:extLst>
                </a:gridCol>
                <a:gridCol w="4289765">
                  <a:extLst>
                    <a:ext uri="{9D8B030D-6E8A-4147-A177-3AD203B41FA5}">
                      <a16:colId xmlns:a16="http://schemas.microsoft.com/office/drawing/2014/main" val="20001"/>
                    </a:ext>
                  </a:extLst>
                </a:gridCol>
                <a:gridCol w="3738175">
                  <a:extLst>
                    <a:ext uri="{9D8B030D-6E8A-4147-A177-3AD203B41FA5}">
                      <a16:colId xmlns:a16="http://schemas.microsoft.com/office/drawing/2014/main" val="20002"/>
                    </a:ext>
                  </a:extLst>
                </a:gridCol>
                <a:gridCol w="1801586">
                  <a:extLst>
                    <a:ext uri="{9D8B030D-6E8A-4147-A177-3AD203B41FA5}">
                      <a16:colId xmlns:a16="http://schemas.microsoft.com/office/drawing/2014/main" val="20003"/>
                    </a:ext>
                  </a:extLst>
                </a:gridCol>
              </a:tblGrid>
              <a:tr h="527867">
                <a:tc>
                  <a:txBody>
                    <a:bodyPr/>
                    <a:lstStyle/>
                    <a:p>
                      <a:pPr algn="ctr"/>
                      <a:r>
                        <a:rPr lang="en-US" sz="1600" dirty="0" err="1">
                          <a:latin typeface="Arial" panose="020B0604020202020204" pitchFamily="34" charset="0"/>
                          <a:cs typeface="Arial" panose="020B0604020202020204" pitchFamily="34" charset="0"/>
                        </a:rPr>
                        <a:t>Kĩ</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năng</a:t>
                      </a:r>
                      <a:endParaRPr lang="en-US" sz="1600" dirty="0">
                        <a:latin typeface="Arial" panose="020B0604020202020204" pitchFamily="34" charset="0"/>
                        <a:cs typeface="Arial" panose="020B0604020202020204" pitchFamily="34" charset="0"/>
                      </a:endParaRPr>
                    </a:p>
                  </a:txBody>
                  <a:tcPr marL="147471" marR="147471" marT="29326" marB="29326"/>
                </a:tc>
                <a:tc>
                  <a:txBody>
                    <a:bodyPr/>
                    <a:lstStyle/>
                    <a:p>
                      <a:pPr algn="ctr"/>
                      <a:r>
                        <a:rPr lang="en-US" sz="1600" dirty="0" err="1">
                          <a:latin typeface="Arial" panose="020B0604020202020204" pitchFamily="34" charset="0"/>
                          <a:cs typeface="Arial" panose="020B0604020202020204" pitchFamily="34" charset="0"/>
                        </a:rPr>
                        <a:t>Công</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cụ</a:t>
                      </a:r>
                      <a:endParaRPr lang="en-US" sz="1600" dirty="0">
                        <a:latin typeface="Arial" panose="020B0604020202020204" pitchFamily="34" charset="0"/>
                        <a:cs typeface="Arial" panose="020B0604020202020204" pitchFamily="34" charset="0"/>
                      </a:endParaRPr>
                    </a:p>
                  </a:txBody>
                  <a:tcPr marL="147471" marR="147471" marT="29326" marB="29326"/>
                </a:tc>
                <a:tc>
                  <a:txBody>
                    <a:bodyPr/>
                    <a:lstStyle/>
                    <a:p>
                      <a:pPr algn="ctr"/>
                      <a:r>
                        <a:rPr lang="en-US" sz="1600" dirty="0" err="1">
                          <a:latin typeface="Arial" panose="020B0604020202020204" pitchFamily="34" charset="0"/>
                          <a:cs typeface="Arial" panose="020B0604020202020204" pitchFamily="34" charset="0"/>
                        </a:rPr>
                        <a:t>Người</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đánh</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giá</a:t>
                      </a:r>
                      <a:endParaRPr lang="en-US" sz="1600" dirty="0">
                        <a:latin typeface="Arial" panose="020B0604020202020204" pitchFamily="34" charset="0"/>
                        <a:cs typeface="Arial" panose="020B0604020202020204" pitchFamily="34" charset="0"/>
                      </a:endParaRPr>
                    </a:p>
                  </a:txBody>
                  <a:tcPr marL="147471" marR="147471" marT="29326" marB="29326"/>
                </a:tc>
                <a:tc>
                  <a:txBody>
                    <a:bodyPr/>
                    <a:lstStyle/>
                    <a:p>
                      <a:pPr algn="ctr"/>
                      <a:r>
                        <a:rPr lang="en-US" sz="1600" dirty="0" err="1">
                          <a:latin typeface="Arial" panose="020B0604020202020204" pitchFamily="34" charset="0"/>
                          <a:cs typeface="Arial" panose="020B0604020202020204" pitchFamily="34" charset="0"/>
                        </a:rPr>
                        <a:t>Thời</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điểm</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đánh</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giá</a:t>
                      </a:r>
                      <a:endParaRPr lang="en-US" sz="1600" dirty="0">
                        <a:latin typeface="Arial" panose="020B0604020202020204" pitchFamily="34" charset="0"/>
                        <a:cs typeface="Arial" panose="020B0604020202020204" pitchFamily="34" charset="0"/>
                      </a:endParaRPr>
                    </a:p>
                  </a:txBody>
                  <a:tcPr marL="147471" marR="147471" marT="29326" marB="29326"/>
                </a:tc>
                <a:extLst>
                  <a:ext uri="{0D108BD9-81ED-4DB2-BD59-A6C34878D82A}">
                    <a16:rowId xmlns:a16="http://schemas.microsoft.com/office/drawing/2014/main" val="10000"/>
                  </a:ext>
                </a:extLst>
              </a:tr>
              <a:tr h="1709818">
                <a:tc>
                  <a:txBody>
                    <a:bodyPr/>
                    <a:lstStyle/>
                    <a:p>
                      <a:r>
                        <a:rPr lang="en-US" sz="1400" b="1" dirty="0" err="1">
                          <a:latin typeface="Arial" panose="020B0604020202020204" pitchFamily="34" charset="0"/>
                          <a:cs typeface="Arial" panose="020B0604020202020204" pitchFamily="34" charset="0"/>
                        </a:rPr>
                        <a:t>Đọc</a:t>
                      </a:r>
                      <a:endParaRPr lang="en-US" sz="1400" b="1" dirty="0">
                        <a:latin typeface="Arial" panose="020B0604020202020204" pitchFamily="34" charset="0"/>
                        <a:cs typeface="Arial" panose="020B0604020202020204" pitchFamily="34" charset="0"/>
                      </a:endParaRPr>
                    </a:p>
                  </a:txBody>
                  <a:tcPr marL="147471" marR="147471" marT="29326" marB="29326">
                    <a:solidFill>
                      <a:schemeClr val="accent4">
                        <a:lumMod val="20000"/>
                        <a:lumOff val="80000"/>
                      </a:schemeClr>
                    </a:solidFill>
                  </a:tcPr>
                </a:tc>
                <a:tc>
                  <a:txBody>
                    <a:bodyPr/>
                    <a:lstStyle/>
                    <a:p>
                      <a:r>
                        <a:rPr lang="en-US" sz="1400" b="1" dirty="0">
                          <a:latin typeface="Arial" panose="020B0604020202020204" pitchFamily="34" charset="0"/>
                          <a:cs typeface="Arial" panose="020B0604020202020204" pitchFamily="34" charset="0"/>
                        </a:rPr>
                        <a:t>- </a:t>
                      </a:r>
                      <a:r>
                        <a:rPr lang="vi-VN" sz="1400" b="1" dirty="0">
                          <a:latin typeface="Arial" panose="020B0604020202020204" pitchFamily="34" charset="0"/>
                          <a:cs typeface="Arial" panose="020B0604020202020204" pitchFamily="34" charset="0"/>
                        </a:rPr>
                        <a:t>Câu hỏi, bài tập đọc hiểu</a:t>
                      </a:r>
                    </a:p>
                    <a:p>
                      <a:r>
                        <a:rPr lang="vi-VN" sz="1400" b="1" dirty="0">
                          <a:latin typeface="Arial" panose="020B0604020202020204" pitchFamily="34" charset="0"/>
                          <a:cs typeface="Arial" panose="020B0604020202020204" pitchFamily="34" charset="0"/>
                        </a:rPr>
                        <a:t>- Bảng kiểm các kĩ năng đọc hiểu</a:t>
                      </a:r>
                    </a:p>
                    <a:p>
                      <a:r>
                        <a:rPr lang="vi-VN" sz="1400" b="1" dirty="0">
                          <a:latin typeface="Arial" panose="020B0604020202020204" pitchFamily="34" charset="0"/>
                          <a:cs typeface="Arial" panose="020B0604020202020204" pitchFamily="34" charset="0"/>
                        </a:rPr>
                        <a:t>- Rubric đánh giá kĩ năng phân tích nhân vật</a:t>
                      </a:r>
                    </a:p>
                    <a:p>
                      <a:r>
                        <a:rPr lang="vi-VN" sz="1400" b="1" dirty="0">
                          <a:latin typeface="Arial" panose="020B0604020202020204" pitchFamily="34" charset="0"/>
                          <a:cs typeface="Arial" panose="020B0604020202020204" pitchFamily="34" charset="0"/>
                        </a:rPr>
                        <a:t>- Hồ sơ đọc</a:t>
                      </a:r>
                    </a:p>
                    <a:p>
                      <a:r>
                        <a:rPr lang="vi-VN" sz="1400" b="1" dirty="0">
                          <a:latin typeface="Arial" panose="020B0604020202020204" pitchFamily="34" charset="0"/>
                          <a:cs typeface="Arial" panose="020B0604020202020204" pitchFamily="34" charset="0"/>
                        </a:rPr>
                        <a:t>- Thang đo kĩ năng đọc hiểu</a:t>
                      </a:r>
                    </a:p>
                    <a:p>
                      <a:r>
                        <a:rPr lang="vi-VN" sz="1400" b="1" dirty="0">
                          <a:latin typeface="Arial" panose="020B0604020202020204" pitchFamily="34" charset="0"/>
                          <a:cs typeface="Arial" panose="020B0604020202020204" pitchFamily="34" charset="0"/>
                        </a:rPr>
                        <a:t>- Rubric đánh giá hồ sơ đọc</a:t>
                      </a:r>
                    </a:p>
                    <a:p>
                      <a:r>
                        <a:rPr lang="vi-VN" sz="1400" b="1" dirty="0">
                          <a:latin typeface="Arial" panose="020B0604020202020204" pitchFamily="34" charset="0"/>
                          <a:cs typeface="Arial" panose="020B0604020202020204" pitchFamily="34" charset="0"/>
                        </a:rPr>
                        <a:t>- Bài kiểm tra đọc hiểu</a:t>
                      </a:r>
                      <a:endParaRPr lang="en-US" sz="1400" dirty="0">
                        <a:latin typeface="Arial" panose="020B0604020202020204" pitchFamily="34" charset="0"/>
                        <a:cs typeface="Arial" panose="020B0604020202020204" pitchFamily="34" charset="0"/>
                      </a:endParaRPr>
                    </a:p>
                  </a:txBody>
                  <a:tcPr marL="147471" marR="147471" marT="29326" marB="29326">
                    <a:solidFill>
                      <a:schemeClr val="accent4">
                        <a:lumMod val="20000"/>
                        <a:lumOff val="80000"/>
                      </a:schemeClr>
                    </a:solidFill>
                  </a:tcPr>
                </a:tc>
                <a:tc>
                  <a:txBody>
                    <a:bodyPr/>
                    <a:lstStyle/>
                    <a:p>
                      <a:pPr marL="0" indent="0" algn="l">
                        <a:buFontTx/>
                        <a:buNone/>
                      </a:pPr>
                      <a:r>
                        <a:rPr lang="en-US" sz="1400" b="1" dirty="0">
                          <a:latin typeface="Arial" panose="020B0604020202020204" pitchFamily="34" charset="0"/>
                          <a:cs typeface="Arial" panose="020B0604020202020204" pitchFamily="34" charset="0"/>
                        </a:rPr>
                        <a:t>- </a:t>
                      </a:r>
                      <a:r>
                        <a:rPr lang="vi-VN" sz="1400" b="1" dirty="0">
                          <a:latin typeface="Arial" panose="020B0604020202020204" pitchFamily="34" charset="0"/>
                          <a:cs typeface="Arial" panose="020B0604020202020204" pitchFamily="34" charset="0"/>
                        </a:rPr>
                        <a:t>GV</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đánh</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giá</a:t>
                      </a:r>
                      <a:r>
                        <a:rPr lang="en-US" sz="1400" b="1" baseline="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p>
                      <a:endParaRPr lang="vi-VN" sz="1400" b="1" dirty="0">
                        <a:latin typeface="Arial" panose="020B0604020202020204" pitchFamily="34" charset="0"/>
                        <a:cs typeface="Arial" panose="020B0604020202020204" pitchFamily="34" charset="0"/>
                      </a:endParaRPr>
                    </a:p>
                    <a:p>
                      <a:r>
                        <a:rPr lang="vi-VN" sz="1400" b="1" dirty="0">
                          <a:latin typeface="Arial" panose="020B0604020202020204" pitchFamily="34" charset="0"/>
                          <a:cs typeface="Arial" panose="020B0604020202020204" pitchFamily="34" charset="0"/>
                        </a:rPr>
                        <a:t>- HS tự đánh giá, HS đánh giá lẫn nhau, GV đánh giá.</a:t>
                      </a:r>
                    </a:p>
                    <a:p>
                      <a:endParaRPr lang="en-US" sz="1400" dirty="0">
                        <a:latin typeface="Arial" panose="020B0604020202020204" pitchFamily="34" charset="0"/>
                        <a:cs typeface="Arial" panose="020B0604020202020204" pitchFamily="34" charset="0"/>
                      </a:endParaRPr>
                    </a:p>
                  </a:txBody>
                  <a:tcPr marL="147471" marR="147471" marT="29326" marB="29326">
                    <a:solidFill>
                      <a:schemeClr val="accent4">
                        <a:lumMod val="20000"/>
                        <a:lumOff val="80000"/>
                      </a:schemeClr>
                    </a:solidFill>
                  </a:tcPr>
                </a:tc>
                <a:tc>
                  <a:txBody>
                    <a:bodyPr/>
                    <a:lstStyle/>
                    <a:p>
                      <a:r>
                        <a:rPr lang="en-US" sz="1400" b="1" dirty="0" err="1">
                          <a:latin typeface="Arial" panose="020B0604020202020204" pitchFamily="34" charset="0"/>
                          <a:cs typeface="Arial" panose="020B0604020202020204" pitchFamily="34" charset="0"/>
                        </a:rPr>
                        <a:t>Trong</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và</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sau</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khi</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dạy</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học</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đọc</a:t>
                      </a:r>
                      <a:r>
                        <a:rPr lang="en-US" sz="1400" b="1" baseline="0" dirty="0">
                          <a:latin typeface="Arial" panose="020B0604020202020204" pitchFamily="34" charset="0"/>
                          <a:cs typeface="Arial" panose="020B0604020202020204" pitchFamily="34" charset="0"/>
                        </a:rPr>
                        <a:t>, </a:t>
                      </a:r>
                      <a:r>
                        <a:rPr lang="vi-VN" sz="1400" b="1" dirty="0">
                          <a:latin typeface="Arial" panose="020B0604020202020204" pitchFamily="34" charset="0"/>
                          <a:cs typeface="Arial" panose="020B0604020202020204" pitchFamily="34" charset="0"/>
                        </a:rPr>
                        <a:t>sau khi hoàn thành chủ đề.</a:t>
                      </a:r>
                      <a:endParaRPr lang="en-US" sz="1400" b="1" dirty="0">
                        <a:latin typeface="Arial" panose="020B0604020202020204" pitchFamily="34" charset="0"/>
                        <a:cs typeface="Arial" panose="020B0604020202020204" pitchFamily="34" charset="0"/>
                      </a:endParaRPr>
                    </a:p>
                  </a:txBody>
                  <a:tcPr marL="147471" marR="147471" marT="29326" marB="29326">
                    <a:solidFill>
                      <a:schemeClr val="accent4">
                        <a:lumMod val="20000"/>
                        <a:lumOff val="80000"/>
                      </a:schemeClr>
                    </a:solidFill>
                  </a:tcPr>
                </a:tc>
                <a:extLst>
                  <a:ext uri="{0D108BD9-81ED-4DB2-BD59-A6C34878D82A}">
                    <a16:rowId xmlns:a16="http://schemas.microsoft.com/office/drawing/2014/main" val="10001"/>
                  </a:ext>
                </a:extLst>
              </a:tr>
              <a:tr h="1309893">
                <a:tc>
                  <a:txBody>
                    <a:bodyPr/>
                    <a:lstStyle/>
                    <a:p>
                      <a:r>
                        <a:rPr lang="en-US" sz="1400" b="1" dirty="0" err="1">
                          <a:latin typeface="Arial" panose="020B0604020202020204" pitchFamily="34" charset="0"/>
                          <a:cs typeface="Arial" panose="020B0604020202020204" pitchFamily="34" charset="0"/>
                        </a:rPr>
                        <a:t>Viết</a:t>
                      </a:r>
                      <a:endParaRPr lang="en-US" sz="1400" b="1" dirty="0">
                        <a:latin typeface="Arial" panose="020B0604020202020204" pitchFamily="34" charset="0"/>
                        <a:cs typeface="Arial" panose="020B0604020202020204" pitchFamily="34" charset="0"/>
                      </a:endParaRPr>
                    </a:p>
                  </a:txBody>
                  <a:tcPr marL="147471" marR="147471" marT="29326" marB="29326"/>
                </a:tc>
                <a:tc>
                  <a:txBody>
                    <a:bodyPr/>
                    <a:lstStyle/>
                    <a:p>
                      <a:r>
                        <a:rPr lang="vi-VN" sz="1400" b="1" dirty="0">
                          <a:latin typeface="Arial" panose="020B0604020202020204" pitchFamily="34" charset="0"/>
                          <a:cs typeface="Arial" panose="020B0604020202020204" pitchFamily="34" charset="0"/>
                        </a:rPr>
                        <a:t>- Bài tập</a:t>
                      </a:r>
                    </a:p>
                    <a:p>
                      <a:r>
                        <a:rPr lang="vi-VN" sz="1400" b="1" dirty="0">
                          <a:latin typeface="Arial" panose="020B0604020202020204" pitchFamily="34" charset="0"/>
                          <a:cs typeface="Arial" panose="020B0604020202020204" pitchFamily="34" charset="0"/>
                        </a:rPr>
                        <a:t>- Bảng kiểm các kĩ năng viết</a:t>
                      </a:r>
                    </a:p>
                    <a:p>
                      <a:r>
                        <a:rPr lang="vi-VN" sz="1400" b="1" dirty="0">
                          <a:latin typeface="Arial" panose="020B0604020202020204" pitchFamily="34" charset="0"/>
                          <a:cs typeface="Arial" panose="020B0604020202020204" pitchFamily="34" charset="0"/>
                        </a:rPr>
                        <a:t>- Hồ sơ viết</a:t>
                      </a:r>
                    </a:p>
                    <a:p>
                      <a:r>
                        <a:rPr lang="vi-VN" sz="1400" b="1" dirty="0">
                          <a:latin typeface="Arial" panose="020B0604020202020204" pitchFamily="34" charset="0"/>
                          <a:cs typeface="Arial" panose="020B0604020202020204" pitchFamily="34" charset="0"/>
                        </a:rPr>
                        <a:t>- Bài kiểm tra viết</a:t>
                      </a:r>
                    </a:p>
                    <a:p>
                      <a:r>
                        <a:rPr lang="vi-VN" sz="1400" b="1" dirty="0">
                          <a:latin typeface="Arial" panose="020B0604020202020204" pitchFamily="34" charset="0"/>
                          <a:cs typeface="Arial" panose="020B0604020202020204" pitchFamily="34" charset="0"/>
                        </a:rPr>
                        <a:t>- Rubric đánh giá bài viết</a:t>
                      </a:r>
                    </a:p>
                    <a:p>
                      <a:endParaRPr lang="vi-VN"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txBody>
                  <a:tcPr marL="147471" marR="147471" marT="29326" marB="29326"/>
                </a:tc>
                <a:tc>
                  <a:txBody>
                    <a:bodyPr/>
                    <a:lstStyle/>
                    <a:p>
                      <a:r>
                        <a:rPr lang="vi-VN" sz="1400" b="1" dirty="0">
                          <a:latin typeface="Arial" panose="020B0604020202020204" pitchFamily="34" charset="0"/>
                          <a:cs typeface="Arial" panose="020B0604020202020204" pitchFamily="34" charset="0"/>
                        </a:rPr>
                        <a:t>- GV đánh giá</a:t>
                      </a:r>
                      <a:r>
                        <a:rPr lang="en-US" sz="1400" b="1" dirty="0">
                          <a:latin typeface="Arial" panose="020B0604020202020204" pitchFamily="34" charset="0"/>
                          <a:cs typeface="Arial" panose="020B0604020202020204" pitchFamily="34" charset="0"/>
                        </a:rPr>
                        <a:t>.</a:t>
                      </a:r>
                      <a:endParaRPr lang="vi-VN"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 </a:t>
                      </a:r>
                      <a:r>
                        <a:rPr lang="vi-VN" sz="1400" b="1" dirty="0">
                          <a:latin typeface="Arial" panose="020B0604020202020204" pitchFamily="34" charset="0"/>
                          <a:cs typeface="Arial" panose="020B0604020202020204" pitchFamily="34" charset="0"/>
                        </a:rPr>
                        <a:t>GV đánh giá</a:t>
                      </a:r>
                      <a:r>
                        <a:rPr lang="en-US" sz="1400" b="1" dirty="0">
                          <a:latin typeface="Arial" panose="020B0604020202020204" pitchFamily="34" charset="0"/>
                          <a:cs typeface="Arial" panose="020B0604020202020204" pitchFamily="34" charset="0"/>
                        </a:rPr>
                        <a:t>,</a:t>
                      </a:r>
                      <a:r>
                        <a:rPr lang="vi-VN" sz="1400" b="1" dirty="0">
                          <a:latin typeface="Arial" panose="020B0604020202020204" pitchFamily="34" charset="0"/>
                          <a:cs typeface="Arial" panose="020B0604020202020204" pitchFamily="34" charset="0"/>
                        </a:rPr>
                        <a:t> HS tự đánh giá, HS đánh giá lẫn nhau.</a:t>
                      </a:r>
                    </a:p>
                  </a:txBody>
                  <a:tcPr marL="147471" marR="147471" marT="29326" marB="29326"/>
                </a:tc>
                <a:tc>
                  <a:txBody>
                    <a:bodyPr/>
                    <a:lstStyle/>
                    <a:p>
                      <a:r>
                        <a:rPr lang="en-US" sz="1400" b="1" dirty="0" err="1">
                          <a:latin typeface="Arial" panose="020B0604020202020204" pitchFamily="34" charset="0"/>
                          <a:cs typeface="Arial" panose="020B0604020202020204" pitchFamily="34" charset="0"/>
                        </a:rPr>
                        <a:t>Trong</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dạy</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học</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viết</a:t>
                      </a:r>
                      <a:endParaRPr lang="en-US" sz="1400" b="1" dirty="0">
                        <a:latin typeface="Arial" panose="020B0604020202020204" pitchFamily="34" charset="0"/>
                        <a:cs typeface="Arial" panose="020B0604020202020204" pitchFamily="34" charset="0"/>
                      </a:endParaRPr>
                    </a:p>
                  </a:txBody>
                  <a:tcPr marL="147471" marR="147471" marT="29326" marB="29326"/>
                </a:tc>
                <a:extLst>
                  <a:ext uri="{0D108BD9-81ED-4DB2-BD59-A6C34878D82A}">
                    <a16:rowId xmlns:a16="http://schemas.microsoft.com/office/drawing/2014/main" val="10002"/>
                  </a:ext>
                </a:extLst>
              </a:tr>
              <a:tr h="1153488">
                <a:tc>
                  <a:txBody>
                    <a:bodyPr/>
                    <a:lstStyle/>
                    <a:p>
                      <a:r>
                        <a:rPr lang="en-US" sz="1400" b="1" dirty="0" err="1">
                          <a:latin typeface="Arial" panose="020B0604020202020204" pitchFamily="34" charset="0"/>
                          <a:cs typeface="Arial" panose="020B0604020202020204" pitchFamily="34" charset="0"/>
                        </a:rPr>
                        <a:t>Nói</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và</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nghe</a:t>
                      </a:r>
                      <a:endParaRPr lang="en-US" sz="1400" b="1" dirty="0">
                        <a:latin typeface="Arial" panose="020B0604020202020204" pitchFamily="34" charset="0"/>
                        <a:cs typeface="Arial" panose="020B0604020202020204" pitchFamily="34" charset="0"/>
                      </a:endParaRPr>
                    </a:p>
                  </a:txBody>
                  <a:tcPr marL="147471" marR="147471" marT="29326" marB="29326">
                    <a:solidFill>
                      <a:srgbClr val="92D050"/>
                    </a:solidFill>
                  </a:tcPr>
                </a:tc>
                <a:tc>
                  <a:txBody>
                    <a:bodyPr/>
                    <a:lstStyle/>
                    <a:p>
                      <a:r>
                        <a:rPr lang="vi-VN"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Sản</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phẩm</a:t>
                      </a:r>
                      <a:r>
                        <a:rPr lang="en-US" sz="1400" b="1" baseline="0" dirty="0">
                          <a:latin typeface="Arial" panose="020B0604020202020204" pitchFamily="34" charset="0"/>
                          <a:cs typeface="Arial" panose="020B0604020202020204" pitchFamily="34" charset="0"/>
                        </a:rPr>
                        <a:t> (b</a:t>
                      </a:r>
                      <a:r>
                        <a:rPr lang="vi-VN" sz="1400" b="1" dirty="0">
                          <a:latin typeface="Arial" panose="020B0604020202020204" pitchFamily="34" charset="0"/>
                          <a:cs typeface="Arial" panose="020B0604020202020204" pitchFamily="34" charset="0"/>
                        </a:rPr>
                        <a:t>ài trình bày</a:t>
                      </a:r>
                      <a:r>
                        <a:rPr lang="en-US" sz="1400" b="1" dirty="0">
                          <a:latin typeface="Arial" panose="020B0604020202020204" pitchFamily="34" charset="0"/>
                          <a:cs typeface="Arial" panose="020B0604020202020204" pitchFamily="34" charset="0"/>
                        </a:rPr>
                        <a:t>)</a:t>
                      </a:r>
                      <a:r>
                        <a:rPr lang="vi-VN" sz="1400" b="1" dirty="0">
                          <a:latin typeface="Arial" panose="020B0604020202020204" pitchFamily="34" charset="0"/>
                          <a:cs typeface="Arial" panose="020B0604020202020204" pitchFamily="34" charset="0"/>
                        </a:rPr>
                        <a:t>.</a:t>
                      </a:r>
                    </a:p>
                    <a:p>
                      <a:r>
                        <a:rPr lang="vi-VN" sz="1400" b="1" dirty="0">
                          <a:latin typeface="Arial" panose="020B0604020202020204" pitchFamily="34" charset="0"/>
                          <a:cs typeface="Arial" panose="020B0604020202020204" pitchFamily="34" charset="0"/>
                        </a:rPr>
                        <a:t>- Bảng kiểm, thang đo kĩ năng trình bày.</a:t>
                      </a:r>
                    </a:p>
                    <a:p>
                      <a:r>
                        <a:rPr lang="vi-VN" sz="1400" b="1" dirty="0">
                          <a:latin typeface="Arial" panose="020B0604020202020204" pitchFamily="34" charset="0"/>
                          <a:cs typeface="Arial" panose="020B0604020202020204" pitchFamily="34" charset="0"/>
                        </a:rPr>
                        <a:t>- Rubric đánh giá bài trình bày</a:t>
                      </a:r>
                    </a:p>
                    <a:p>
                      <a:endParaRPr lang="en-US" sz="1400" b="1" dirty="0">
                        <a:latin typeface="Arial" panose="020B0604020202020204" pitchFamily="34" charset="0"/>
                        <a:cs typeface="Arial" panose="020B0604020202020204" pitchFamily="34" charset="0"/>
                      </a:endParaRPr>
                    </a:p>
                  </a:txBody>
                  <a:tcPr marL="147471" marR="147471" marT="29326" marB="29326">
                    <a:solidFill>
                      <a:srgbClr val="92D050"/>
                    </a:solidFill>
                  </a:tcPr>
                </a:tc>
                <a:tc>
                  <a:txBody>
                    <a:bodyPr/>
                    <a:lstStyle/>
                    <a:p>
                      <a:r>
                        <a:rPr lang="vi-VN" sz="1400" b="1" dirty="0">
                          <a:latin typeface="Arial" panose="020B0604020202020204" pitchFamily="34" charset="0"/>
                          <a:cs typeface="Arial" panose="020B0604020202020204" pitchFamily="34" charset="0"/>
                        </a:rPr>
                        <a:t>- HS tự đánh giá, HS đánh giá lẫn nhau, GV đánh giá.</a:t>
                      </a:r>
                      <a:endParaRPr lang="en-US" sz="1400" b="1" dirty="0">
                        <a:latin typeface="Arial" panose="020B0604020202020204" pitchFamily="34" charset="0"/>
                        <a:cs typeface="Arial" panose="020B0604020202020204" pitchFamily="34" charset="0"/>
                      </a:endParaRPr>
                    </a:p>
                  </a:txBody>
                  <a:tcPr marL="147471" marR="147471" marT="29326" marB="29326">
                    <a:solidFill>
                      <a:srgbClr val="92D050"/>
                    </a:solidFill>
                  </a:tcPr>
                </a:tc>
                <a:tc>
                  <a:txBody>
                    <a:bodyPr/>
                    <a:lstStyle/>
                    <a:p>
                      <a:r>
                        <a:rPr lang="en-US" sz="1400" b="1" dirty="0" err="1">
                          <a:latin typeface="Arial" panose="020B0604020202020204" pitchFamily="34" charset="0"/>
                          <a:cs typeface="Arial" panose="020B0604020202020204" pitchFamily="34" charset="0"/>
                        </a:rPr>
                        <a:t>Trong</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dạy</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học</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nói</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và</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nghe</a:t>
                      </a:r>
                      <a:endParaRPr lang="en-US" sz="1400" b="1" dirty="0">
                        <a:latin typeface="Arial" panose="020B0604020202020204" pitchFamily="34" charset="0"/>
                        <a:cs typeface="Arial" panose="020B0604020202020204" pitchFamily="34" charset="0"/>
                      </a:endParaRPr>
                    </a:p>
                  </a:txBody>
                  <a:tcPr marL="147471" marR="147471" marT="29326" marB="29326">
                    <a:solidFill>
                      <a:srgbClr val="92D050"/>
                    </a:solidFill>
                  </a:tcPr>
                </a:tc>
                <a:extLst>
                  <a:ext uri="{0D108BD9-81ED-4DB2-BD59-A6C34878D82A}">
                    <a16:rowId xmlns:a16="http://schemas.microsoft.com/office/drawing/2014/main" val="10003"/>
                  </a:ext>
                </a:extLst>
              </a:tr>
              <a:tr h="840678">
                <a:tc>
                  <a:txBody>
                    <a:bodyPr/>
                    <a:lstStyle/>
                    <a:p>
                      <a:endParaRPr lang="en-US" sz="1400" b="1" dirty="0">
                        <a:latin typeface="Arial" panose="020B0604020202020204" pitchFamily="34" charset="0"/>
                        <a:cs typeface="Arial" panose="020B0604020202020204" pitchFamily="34" charset="0"/>
                      </a:endParaRPr>
                    </a:p>
                  </a:txBody>
                  <a:tcPr marL="147471" marR="147471" marT="29326" marB="29326">
                    <a:solidFill>
                      <a:srgbClr val="92D050"/>
                    </a:solidFill>
                  </a:tcPr>
                </a:tc>
                <a:tc>
                  <a:txBody>
                    <a:bodyPr/>
                    <a:lstStyle/>
                    <a:p>
                      <a:pPr marL="285750" indent="-285750">
                        <a:buFontTx/>
                        <a:buChar char="-"/>
                      </a:pPr>
                      <a:r>
                        <a:rPr lang="en-US" sz="1400" b="1" dirty="0" err="1">
                          <a:latin typeface="Arial" panose="020B0604020202020204" pitchFamily="34" charset="0"/>
                          <a:cs typeface="Arial" panose="020B0604020202020204" pitchFamily="34" charset="0"/>
                        </a:rPr>
                        <a:t>Đề</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kiểm</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tra</a:t>
                      </a:r>
                      <a:endParaRPr lang="en-US" sz="1400" b="1" baseline="0" dirty="0">
                        <a:latin typeface="Arial" panose="020B0604020202020204" pitchFamily="34" charset="0"/>
                        <a:cs typeface="Arial" panose="020B0604020202020204" pitchFamily="34" charset="0"/>
                      </a:endParaRPr>
                    </a:p>
                    <a:p>
                      <a:pPr marL="285750" indent="-285750">
                        <a:buFontTx/>
                        <a:buChar char="-"/>
                      </a:pPr>
                      <a:r>
                        <a:rPr lang="en-US" sz="1400" b="1" baseline="0" dirty="0" err="1">
                          <a:latin typeface="Arial" panose="020B0604020202020204" pitchFamily="34" charset="0"/>
                          <a:cs typeface="Arial" panose="020B0604020202020204" pitchFamily="34" charset="0"/>
                        </a:rPr>
                        <a:t>Hồ</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sơ</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học</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tập</a:t>
                      </a:r>
                      <a:endParaRPr lang="en-US" sz="1400" b="1" dirty="0">
                        <a:latin typeface="Arial" panose="020B0604020202020204" pitchFamily="34" charset="0"/>
                        <a:cs typeface="Arial" panose="020B0604020202020204" pitchFamily="34" charset="0"/>
                      </a:endParaRPr>
                    </a:p>
                  </a:txBody>
                  <a:tcPr marL="147471" marR="147471" marT="29326" marB="29326">
                    <a:solidFill>
                      <a:srgbClr val="92D050"/>
                    </a:solidFill>
                  </a:tcPr>
                </a:tc>
                <a:tc>
                  <a:txBody>
                    <a:bodyPr/>
                    <a:lstStyle/>
                    <a:p>
                      <a:pPr marL="285750" indent="-285750">
                        <a:buFontTx/>
                        <a:buChar char="-"/>
                      </a:pPr>
                      <a:r>
                        <a:rPr lang="en-US" sz="1400" b="1" dirty="0">
                          <a:latin typeface="Arial" panose="020B0604020202020204" pitchFamily="34" charset="0"/>
                          <a:cs typeface="Arial" panose="020B0604020202020204" pitchFamily="34" charset="0"/>
                        </a:rPr>
                        <a:t>GV </a:t>
                      </a:r>
                      <a:r>
                        <a:rPr lang="en-US" sz="1400" b="1" dirty="0" err="1">
                          <a:latin typeface="Arial" panose="020B0604020202020204" pitchFamily="34" charset="0"/>
                          <a:cs typeface="Arial" panose="020B0604020202020204" pitchFamily="34" charset="0"/>
                        </a:rPr>
                        <a:t>đánh</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giá</a:t>
                      </a:r>
                      <a:r>
                        <a:rPr lang="en-US" sz="1400" b="1" baseline="0" dirty="0">
                          <a:latin typeface="Arial" panose="020B0604020202020204" pitchFamily="34" charset="0"/>
                          <a:cs typeface="Arial" panose="020B0604020202020204" pitchFamily="34" charset="0"/>
                        </a:rPr>
                        <a:t>.</a:t>
                      </a:r>
                    </a:p>
                    <a:p>
                      <a:pPr marL="285750" indent="-285750">
                        <a:buFontTx/>
                        <a:buChar char="-"/>
                      </a:pPr>
                      <a:r>
                        <a:rPr lang="en-US" sz="1400" b="1" baseline="0" dirty="0">
                          <a:latin typeface="Arial" panose="020B0604020202020204" pitchFamily="34" charset="0"/>
                          <a:cs typeface="Arial" panose="020B0604020202020204" pitchFamily="34" charset="0"/>
                        </a:rPr>
                        <a:t>HS </a:t>
                      </a:r>
                      <a:r>
                        <a:rPr lang="vi-VN" sz="1400" b="1" baseline="0" dirty="0">
                          <a:latin typeface="Arial" panose="020B0604020202020204" pitchFamily="34" charset="0"/>
                          <a:cs typeface="Arial" panose="020B0604020202020204" pitchFamily="34" charset="0"/>
                        </a:rPr>
                        <a:t>tự đánh giá, HS đánh giá lẫn nhau, GV đánh giá.</a:t>
                      </a:r>
                    </a:p>
                    <a:p>
                      <a:pPr marL="0" indent="0">
                        <a:buFontTx/>
                        <a:buNone/>
                      </a:pPr>
                      <a:endParaRPr lang="en-US" sz="1400" b="1" dirty="0">
                        <a:latin typeface="Arial" panose="020B0604020202020204" pitchFamily="34" charset="0"/>
                        <a:cs typeface="Arial" panose="020B0604020202020204" pitchFamily="34" charset="0"/>
                      </a:endParaRPr>
                    </a:p>
                  </a:txBody>
                  <a:tcPr marL="147471" marR="147471" marT="29326" marB="29326">
                    <a:solidFill>
                      <a:srgbClr val="92D050"/>
                    </a:solidFill>
                  </a:tcPr>
                </a:tc>
                <a:tc>
                  <a:txBody>
                    <a:bodyPr/>
                    <a:lstStyle/>
                    <a:p>
                      <a:r>
                        <a:rPr lang="en-US" sz="1400" b="1" dirty="0" err="1">
                          <a:latin typeface="Arial" panose="020B0604020202020204" pitchFamily="34" charset="0"/>
                          <a:cs typeface="Arial" panose="020B0604020202020204" pitchFamily="34" charset="0"/>
                        </a:rPr>
                        <a:t>Kết</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thúc</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chủ</a:t>
                      </a:r>
                      <a:r>
                        <a:rPr lang="en-US" sz="1400" b="1" baseline="0" dirty="0">
                          <a:latin typeface="Arial" panose="020B0604020202020204" pitchFamily="34" charset="0"/>
                          <a:cs typeface="Arial" panose="020B0604020202020204" pitchFamily="34" charset="0"/>
                        </a:rPr>
                        <a:t> </a:t>
                      </a:r>
                      <a:r>
                        <a:rPr lang="en-US" sz="1400" b="1" baseline="0" dirty="0" err="1">
                          <a:latin typeface="Arial" panose="020B0604020202020204" pitchFamily="34" charset="0"/>
                          <a:cs typeface="Arial" panose="020B0604020202020204" pitchFamily="34" charset="0"/>
                        </a:rPr>
                        <a:t>đề</a:t>
                      </a:r>
                      <a:endParaRPr lang="en-US" sz="1400" b="1" dirty="0">
                        <a:latin typeface="Arial" panose="020B0604020202020204" pitchFamily="34" charset="0"/>
                        <a:cs typeface="Arial" panose="020B0604020202020204" pitchFamily="34" charset="0"/>
                      </a:endParaRPr>
                    </a:p>
                  </a:txBody>
                  <a:tcPr marL="147471" marR="147471" marT="29326" marB="29326">
                    <a:solidFill>
                      <a:srgbClr val="92D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66637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D9FDBC-387C-4107-912E-5CB74D3BAA68}"/>
              </a:ext>
            </a:extLst>
          </p:cNvPr>
          <p:cNvSpPr>
            <a:spLocks noGrp="1"/>
          </p:cNvSpPr>
          <p:nvPr>
            <p:ph idx="1"/>
          </p:nvPr>
        </p:nvSpPr>
        <p:spPr>
          <a:xfrm>
            <a:off x="838200" y="2050708"/>
            <a:ext cx="10515600" cy="3775057"/>
          </a:xfrm>
          <a:ln w="19050"/>
        </p:spPr>
        <p:style>
          <a:lnRef idx="2">
            <a:schemeClr val="accent5"/>
          </a:lnRef>
          <a:fillRef idx="1">
            <a:schemeClr val="lt1"/>
          </a:fillRef>
          <a:effectRef idx="0">
            <a:schemeClr val="accent5"/>
          </a:effectRef>
          <a:fontRef idx="minor">
            <a:schemeClr val="dk1"/>
          </a:fontRef>
        </p:style>
        <p:txBody>
          <a:bodyPr>
            <a:normAutofit/>
          </a:bodyPr>
          <a:lstStyle/>
          <a:p>
            <a:pPr marL="0" indent="0" algn="just">
              <a:buNone/>
            </a:pPr>
            <a:r>
              <a:rPr lang="vi-VN" sz="3200" dirty="0"/>
              <a:t>Kiểm tra, đánh giá trong giáo dục có mục đích chung là </a:t>
            </a:r>
            <a:r>
              <a:rPr lang="vi-VN" sz="3200" dirty="0">
                <a:highlight>
                  <a:srgbClr val="FFFF00"/>
                </a:highlight>
              </a:rPr>
              <a:t>cung cấp thông tin </a:t>
            </a:r>
            <a:r>
              <a:rPr lang="vi-VN" sz="3200" dirty="0"/>
              <a:t>để ra các quyết định về dạy học và giáo dục. </a:t>
            </a:r>
            <a:endParaRPr lang="en-US" sz="3200" dirty="0"/>
          </a:p>
          <a:p>
            <a:pPr marL="0" indent="0" algn="just">
              <a:buNone/>
            </a:pPr>
            <a:r>
              <a:rPr lang="vi-VN" sz="3200" dirty="0"/>
              <a:t>Có ba cấp độ đối tượng sử dụng các thông tin này: </a:t>
            </a:r>
            <a:endParaRPr lang="en-US" sz="3200" dirty="0"/>
          </a:p>
          <a:p>
            <a:pPr algn="just">
              <a:buFontTx/>
              <a:buChar char="-"/>
            </a:pPr>
            <a:r>
              <a:rPr lang="vi-VN" sz="3200" dirty="0"/>
              <a:t>Cấp độ </a:t>
            </a:r>
            <a:r>
              <a:rPr lang="vi-VN" sz="3200" dirty="0">
                <a:highlight>
                  <a:srgbClr val="FFFF00"/>
                </a:highlight>
              </a:rPr>
              <a:t>trực tiếp </a:t>
            </a:r>
            <a:r>
              <a:rPr lang="vi-VN" sz="3200" dirty="0"/>
              <a:t>dạy </a:t>
            </a:r>
            <a:r>
              <a:rPr lang="vi-VN" sz="3200"/>
              <a:t>và học</a:t>
            </a:r>
            <a:endParaRPr lang="en-US" sz="3200" dirty="0"/>
          </a:p>
          <a:p>
            <a:pPr algn="just">
              <a:buFontTx/>
              <a:buChar char="-"/>
            </a:pPr>
            <a:r>
              <a:rPr lang="vi-VN" sz="3200" dirty="0"/>
              <a:t>Cấp độ </a:t>
            </a:r>
            <a:r>
              <a:rPr lang="vi-VN" sz="3200" dirty="0">
                <a:highlight>
                  <a:srgbClr val="FFFF00"/>
                </a:highlight>
              </a:rPr>
              <a:t>hỗ trợ </a:t>
            </a:r>
            <a:r>
              <a:rPr lang="vi-VN" sz="3200" dirty="0"/>
              <a:t>hoạt động dạy </a:t>
            </a:r>
            <a:r>
              <a:rPr lang="vi-VN" sz="3200"/>
              <a:t>và học</a:t>
            </a:r>
            <a:endParaRPr lang="en-US" sz="3200" dirty="0"/>
          </a:p>
          <a:p>
            <a:pPr marL="0" indent="0" algn="just">
              <a:buNone/>
            </a:pPr>
            <a:r>
              <a:rPr lang="vi-VN" sz="3200" dirty="0"/>
              <a:t>- Cấp độ </a:t>
            </a:r>
            <a:r>
              <a:rPr lang="vi-VN" sz="3200" dirty="0">
                <a:highlight>
                  <a:srgbClr val="FFFF00"/>
                </a:highlight>
              </a:rPr>
              <a:t>ra </a:t>
            </a:r>
            <a:r>
              <a:rPr lang="vi-VN" sz="3200">
                <a:highlight>
                  <a:srgbClr val="FFFF00"/>
                </a:highlight>
              </a:rPr>
              <a:t>chính sách</a:t>
            </a:r>
            <a:endParaRPr lang="en-US" sz="3200" dirty="0"/>
          </a:p>
        </p:txBody>
      </p:sp>
      <p:sp>
        <p:nvSpPr>
          <p:cNvPr id="2" name="Rectangle: Rounded Corners 1">
            <a:extLst>
              <a:ext uri="{FF2B5EF4-FFF2-40B4-BE49-F238E27FC236}">
                <a16:creationId xmlns:a16="http://schemas.microsoft.com/office/drawing/2014/main" id="{9DA45785-957B-47C1-918C-B5953B3D805B}"/>
              </a:ext>
            </a:extLst>
          </p:cNvPr>
          <p:cNvSpPr/>
          <p:nvPr/>
        </p:nvSpPr>
        <p:spPr>
          <a:xfrm>
            <a:off x="615257" y="338815"/>
            <a:ext cx="7444662" cy="13255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buNone/>
            </a:pPr>
            <a:r>
              <a:rPr lang="en-US" sz="3200" i="1">
                <a:solidFill>
                  <a:schemeClr val="tx1"/>
                </a:solidFill>
                <a:latin typeface="Arial" panose="020B0604020202020204" pitchFamily="34" charset="0"/>
                <a:cs typeface="Arial" panose="020B0604020202020204" pitchFamily="34" charset="0"/>
              </a:rPr>
              <a:t>1.1.2. Mục đích, mục tiêu của kiểm tra, đánh giá trong giáo dục</a:t>
            </a:r>
            <a:endParaRPr lang="en-US" sz="32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1186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8566364-C5A5-40B6-BD25-F765BE4C43B2}"/>
              </a:ext>
            </a:extLst>
          </p:cNvPr>
          <p:cNvGrpSpPr>
            <a:grpSpLocks/>
          </p:cNvGrpSpPr>
          <p:nvPr/>
        </p:nvGrpSpPr>
        <p:grpSpPr bwMode="auto">
          <a:xfrm>
            <a:off x="2819400" y="1143000"/>
            <a:ext cx="6553200" cy="6000750"/>
            <a:chOff x="864" y="1306"/>
            <a:chExt cx="4128" cy="2443"/>
          </a:xfrm>
        </p:grpSpPr>
        <p:sp>
          <p:nvSpPr>
            <p:cNvPr id="176132" name="Text Box 3">
              <a:extLst>
                <a:ext uri="{FF2B5EF4-FFF2-40B4-BE49-F238E27FC236}">
                  <a16:creationId xmlns:a16="http://schemas.microsoft.com/office/drawing/2014/main" id="{B7C8FA92-C24D-4C83-8ABD-CA370642AF72}"/>
                </a:ext>
              </a:extLst>
            </p:cNvPr>
            <p:cNvSpPr txBox="1">
              <a:spLocks noChangeArrowheads="1"/>
            </p:cNvSpPr>
            <p:nvPr/>
          </p:nvSpPr>
          <p:spPr bwMode="auto">
            <a:xfrm>
              <a:off x="864" y="1306"/>
              <a:ext cx="4128" cy="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pPr>
              <a:r>
                <a:rPr lang="en-US" altLang="en-US" sz="4800" b="1" i="1">
                  <a:solidFill>
                    <a:srgbClr val="000066"/>
                  </a:solidFill>
                  <a:latin typeface="Times New Roman" panose="02020603050405020304" pitchFamily="18" charset="0"/>
                </a:rPr>
                <a:t>Xin trân trọng cám ơn Quý Thầy, Quý Cô!</a:t>
              </a:r>
            </a:p>
            <a:p>
              <a:pPr algn="ctr" fontAlgn="base">
                <a:spcBef>
                  <a:spcPct val="50000"/>
                </a:spcBef>
                <a:spcAft>
                  <a:spcPct val="0"/>
                </a:spcAft>
              </a:pPr>
              <a:endParaRPr lang="en-US" altLang="en-US" sz="4800">
                <a:solidFill>
                  <a:srgbClr val="000066"/>
                </a:solidFill>
                <a:latin typeface=".VnAristote" panose="020B7200000000000000" pitchFamily="34" charset="0"/>
              </a:endParaRPr>
            </a:p>
            <a:p>
              <a:pPr algn="ctr" fontAlgn="base">
                <a:spcBef>
                  <a:spcPct val="50000"/>
                </a:spcBef>
                <a:spcAft>
                  <a:spcPct val="0"/>
                </a:spcAft>
              </a:pPr>
              <a:endParaRPr lang="en-US" altLang="en-US" sz="4000" i="1">
                <a:solidFill>
                  <a:srgbClr val="000066"/>
                </a:solidFill>
                <a:latin typeface=".VnAristote" panose="020B7200000000000000" pitchFamily="34" charset="0"/>
              </a:endParaRPr>
            </a:p>
            <a:p>
              <a:pPr algn="ctr" fontAlgn="base">
                <a:spcBef>
                  <a:spcPct val="50000"/>
                </a:spcBef>
                <a:spcAft>
                  <a:spcPct val="0"/>
                </a:spcAft>
              </a:pPr>
              <a:endParaRPr lang="en-US" altLang="en-US" sz="4000" i="1">
                <a:solidFill>
                  <a:srgbClr val="000066"/>
                </a:solidFill>
                <a:latin typeface=".VnAristote" panose="020B7200000000000000" pitchFamily="34" charset="0"/>
              </a:endParaRPr>
            </a:p>
            <a:p>
              <a:pPr algn="ctr" fontAlgn="base">
                <a:spcBef>
                  <a:spcPct val="50000"/>
                </a:spcBef>
                <a:spcAft>
                  <a:spcPct val="0"/>
                </a:spcAft>
              </a:pPr>
              <a:endParaRPr lang="en-US" altLang="en-US" sz="4000" i="1">
                <a:solidFill>
                  <a:srgbClr val="000066"/>
                </a:solidFill>
                <a:latin typeface=".VnAristote" panose="020B7200000000000000" pitchFamily="34" charset="0"/>
              </a:endParaRPr>
            </a:p>
            <a:p>
              <a:pPr algn="ctr" fontAlgn="base">
                <a:spcBef>
                  <a:spcPct val="50000"/>
                </a:spcBef>
                <a:spcAft>
                  <a:spcPct val="0"/>
                </a:spcAft>
              </a:pPr>
              <a:r>
                <a:rPr lang="en-US" altLang="en-US" sz="2400" i="1">
                  <a:solidFill>
                    <a:srgbClr val="000066"/>
                  </a:solidFill>
                  <a:latin typeface=".VnMysticalH" pitchFamily="34" charset="0"/>
                </a:rPr>
                <a:t>                                  </a:t>
              </a:r>
              <a:endParaRPr lang="en-US" altLang="en-US" sz="4000" i="1">
                <a:solidFill>
                  <a:srgbClr val="000066"/>
                </a:solidFill>
                <a:latin typeface=".VnAristote" panose="020B7200000000000000" pitchFamily="34" charset="0"/>
              </a:endParaRPr>
            </a:p>
          </p:txBody>
        </p:sp>
        <p:pic>
          <p:nvPicPr>
            <p:cNvPr id="176133" name="Picture 4" descr="FLOW12">
              <a:extLst>
                <a:ext uri="{FF2B5EF4-FFF2-40B4-BE49-F238E27FC236}">
                  <a16:creationId xmlns:a16="http://schemas.microsoft.com/office/drawing/2014/main" id="{8BE6699E-6CB6-4E5A-85C1-46EF6334C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1976"/>
              <a:ext cx="3888"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6131" name="Slide Number Placeholder 4">
            <a:extLst>
              <a:ext uri="{FF2B5EF4-FFF2-40B4-BE49-F238E27FC236}">
                <a16:creationId xmlns:a16="http://schemas.microsoft.com/office/drawing/2014/main" id="{D9AA2FED-2379-4603-A997-F23064272F0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1BF880D3-70A0-4D7F-8625-E8C302A03633}" type="slidenum">
              <a:rPr lang="en-US" altLang="en-US">
                <a:solidFill>
                  <a:srgbClr val="045C75"/>
                </a:solidFill>
              </a:rPr>
              <a:pPr fontAlgn="base">
                <a:spcBef>
                  <a:spcPct val="0"/>
                </a:spcBef>
                <a:spcAft>
                  <a:spcPct val="0"/>
                </a:spcAft>
              </a:pPr>
              <a:t>130</a:t>
            </a:fld>
            <a:endParaRPr lang="en-US" altLang="en-US">
              <a:solidFill>
                <a:srgbClr val="045C75"/>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A5DCBD-35D0-4887-8619-1176133265D4}"/>
              </a:ext>
            </a:extLst>
          </p:cNvPr>
          <p:cNvSpPr>
            <a:spLocks noGrp="1"/>
          </p:cNvSpPr>
          <p:nvPr>
            <p:ph idx="1"/>
          </p:nvPr>
        </p:nvSpPr>
        <p:spPr>
          <a:xfrm>
            <a:off x="1121656" y="1619603"/>
            <a:ext cx="2799896" cy="4093039"/>
          </a:xfrm>
        </p:spPr>
        <p:style>
          <a:lnRef idx="2">
            <a:schemeClr val="accent1"/>
          </a:lnRef>
          <a:fillRef idx="1">
            <a:schemeClr val="lt1"/>
          </a:fillRef>
          <a:effectRef idx="0">
            <a:schemeClr val="accent1"/>
          </a:effectRef>
          <a:fontRef idx="minor">
            <a:schemeClr val="dk1"/>
          </a:fontRef>
        </p:style>
        <p:txBody>
          <a:bodyPr>
            <a:noAutofit/>
          </a:bodyPr>
          <a:lstStyle/>
          <a:p>
            <a:pPr algn="just"/>
            <a:r>
              <a:rPr lang="vi-VN" sz="1800" dirty="0">
                <a:latin typeface="Arial" panose="020B0604020202020204" pitchFamily="34" charset="0"/>
                <a:cs typeface="Arial" panose="020B0604020202020204" pitchFamily="34" charset="0"/>
              </a:rPr>
              <a:t>Có nhiều cách phân loại các kiểu/loại hình đánh giá trong giáo dục dựa vào các đặc điểm như: </a:t>
            </a:r>
            <a:r>
              <a:rPr lang="vi-VN" sz="1800" b="1" i="1" dirty="0">
                <a:latin typeface="Arial" panose="020B0604020202020204" pitchFamily="34" charset="0"/>
                <a:cs typeface="Arial" panose="020B0604020202020204" pitchFamily="34" charset="0"/>
              </a:rPr>
              <a:t>quy mô, vị trí của người đánh giá; đặc tính của câu hỏi; tính chất thường xuyên hay </a:t>
            </a:r>
            <a:r>
              <a:rPr lang="vi-VN" sz="1800" b="1" i="1">
                <a:latin typeface="Arial" panose="020B0604020202020204" pitchFamily="34" charset="0"/>
                <a:cs typeface="Arial" panose="020B0604020202020204" pitchFamily="34" charset="0"/>
              </a:rPr>
              <a:t>thời điểm</a:t>
            </a:r>
            <a:r>
              <a:rPr lang="en-US" sz="1800" b="1" i="1">
                <a:latin typeface="Arial" panose="020B0604020202020204" pitchFamily="34" charset="0"/>
                <a:cs typeface="Arial" panose="020B0604020202020204" pitchFamily="34" charset="0"/>
              </a:rPr>
              <a:t>;</a:t>
            </a:r>
            <a:r>
              <a:rPr lang="vi-VN" sz="1800" b="1" i="1">
                <a:latin typeface="Arial" panose="020B0604020202020204" pitchFamily="34" charset="0"/>
                <a:cs typeface="Arial" panose="020B0604020202020204" pitchFamily="34" charset="0"/>
              </a:rPr>
              <a:t> </a:t>
            </a:r>
            <a:r>
              <a:rPr lang="en-US" sz="1800" b="1" i="1">
                <a:latin typeface="Arial" panose="020B0604020202020204" pitchFamily="34" charset="0"/>
                <a:cs typeface="Arial" panose="020B0604020202020204" pitchFamily="34" charset="0"/>
              </a:rPr>
              <a:t>theo </a:t>
            </a:r>
            <a:r>
              <a:rPr lang="vi-VN" sz="1800" b="1" i="1">
                <a:latin typeface="Arial" panose="020B0604020202020204" pitchFamily="34" charset="0"/>
                <a:cs typeface="Arial" panose="020B0604020202020204" pitchFamily="34" charset="0"/>
              </a:rPr>
              <a:t>tính </a:t>
            </a:r>
            <a:r>
              <a:rPr lang="vi-VN" sz="1800" b="1" i="1" dirty="0">
                <a:latin typeface="Arial" panose="020B0604020202020204" pitchFamily="34" charset="0"/>
                <a:cs typeface="Arial" panose="020B0604020202020204" pitchFamily="34" charset="0"/>
              </a:rPr>
              <a:t>chất quy chiếu của mục tiêu đánh </a:t>
            </a:r>
            <a:r>
              <a:rPr lang="vi-VN" sz="1800" b="1" i="1">
                <a:latin typeface="Arial" panose="020B0604020202020204" pitchFamily="34" charset="0"/>
                <a:cs typeface="Arial" panose="020B0604020202020204" pitchFamily="34" charset="0"/>
              </a:rPr>
              <a:t>giá</a:t>
            </a:r>
            <a:r>
              <a:rPr lang="vi-VN" sz="1800">
                <a:latin typeface="Arial" panose="020B0604020202020204" pitchFamily="34" charset="0"/>
                <a:cs typeface="Arial" panose="020B0604020202020204" pitchFamily="34" charset="0"/>
              </a:rPr>
              <a:t>…</a:t>
            </a:r>
            <a:endParaRPr lang="en-US" sz="1800">
              <a:latin typeface="Arial" panose="020B0604020202020204" pitchFamily="34" charset="0"/>
              <a:cs typeface="Arial" panose="020B0604020202020204" pitchFamily="34" charset="0"/>
            </a:endParaRPr>
          </a:p>
          <a:p>
            <a:pPr algn="just"/>
            <a:r>
              <a:rPr lang="vi-VN" sz="1800">
                <a:latin typeface="Arial" panose="020B0604020202020204" pitchFamily="34" charset="0"/>
                <a:cs typeface="Arial" panose="020B0604020202020204" pitchFamily="34" charset="0"/>
              </a:rPr>
              <a:t>Đánh giá trong giáo dục thường có một số loại hình chính như sau:</a:t>
            </a:r>
            <a:endParaRPr lang="en-US" sz="1800">
              <a:latin typeface="Arial" panose="020B0604020202020204" pitchFamily="34" charset="0"/>
              <a:cs typeface="Arial" panose="020B0604020202020204" pitchFamily="34" charset="0"/>
            </a:endParaRPr>
          </a:p>
          <a:p>
            <a:pPr algn="just"/>
            <a:endParaRPr lang="en-US" sz="1800"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2ECF8C4A-711F-4613-8187-4871C37006C0}"/>
              </a:ext>
            </a:extLst>
          </p:cNvPr>
          <p:cNvSpPr/>
          <p:nvPr/>
        </p:nvSpPr>
        <p:spPr>
          <a:xfrm>
            <a:off x="189688" y="197963"/>
            <a:ext cx="11309826" cy="64102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buNone/>
            </a:pPr>
            <a:r>
              <a:rPr lang="en-US" sz="3200" i="1" dirty="0">
                <a:solidFill>
                  <a:schemeClr val="tx1"/>
                </a:solidFill>
                <a:latin typeface="Arial" panose="020B0604020202020204" pitchFamily="34" charset="0"/>
                <a:cs typeface="Arial" panose="020B0604020202020204" pitchFamily="34" charset="0"/>
              </a:rPr>
              <a:t>1.1.3. </a:t>
            </a:r>
            <a:r>
              <a:rPr lang="en-US" sz="3200" i="1" dirty="0" err="1">
                <a:solidFill>
                  <a:schemeClr val="tx1"/>
                </a:solidFill>
                <a:latin typeface="Arial" panose="020B0604020202020204" pitchFamily="34" charset="0"/>
                <a:cs typeface="Arial" panose="020B0604020202020204" pitchFamily="34" charset="0"/>
              </a:rPr>
              <a:t>Các</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loại</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hình</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đánh</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giá</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trong</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giáo</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dục</a:t>
            </a:r>
            <a:endParaRPr lang="en-US" sz="3200" i="1" dirty="0">
              <a:solidFill>
                <a:schemeClr val="tx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A9C4E15-7DD1-4EBD-A040-D2FBACA40C3D}"/>
              </a:ext>
            </a:extLst>
          </p:cNvPr>
          <p:cNvGrpSpPr/>
          <p:nvPr/>
        </p:nvGrpSpPr>
        <p:grpSpPr>
          <a:xfrm>
            <a:off x="4279771" y="1340338"/>
            <a:ext cx="7544717" cy="4865716"/>
            <a:chOff x="4279771" y="1340338"/>
            <a:chExt cx="7544717" cy="4865716"/>
          </a:xfrm>
        </p:grpSpPr>
        <p:graphicFrame>
          <p:nvGraphicFramePr>
            <p:cNvPr id="2" name="Diagram 1">
              <a:extLst>
                <a:ext uri="{FF2B5EF4-FFF2-40B4-BE49-F238E27FC236}">
                  <a16:creationId xmlns:a16="http://schemas.microsoft.com/office/drawing/2014/main" id="{4C09DF63-527E-4B77-9AFA-43B0A61DE57A}"/>
                </a:ext>
              </a:extLst>
            </p:cNvPr>
            <p:cNvGraphicFramePr/>
            <p:nvPr>
              <p:extLst>
                <p:ext uri="{D42A27DB-BD31-4B8C-83A1-F6EECF244321}">
                  <p14:modId xmlns:p14="http://schemas.microsoft.com/office/powerpoint/2010/main" val="3296035886"/>
                </p:ext>
              </p:extLst>
            </p:nvPr>
          </p:nvGraphicFramePr>
          <p:xfrm>
            <a:off x="4279771" y="1481741"/>
            <a:ext cx="4631704" cy="47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CBD9BC46-D286-4F3C-9469-03F6AE9FF203}"/>
                </a:ext>
              </a:extLst>
            </p:cNvPr>
            <p:cNvGraphicFramePr/>
            <p:nvPr>
              <p:extLst>
                <p:ext uri="{D42A27DB-BD31-4B8C-83A1-F6EECF244321}">
                  <p14:modId xmlns:p14="http://schemas.microsoft.com/office/powerpoint/2010/main" val="2214766096"/>
                </p:ext>
              </p:extLst>
            </p:nvPr>
          </p:nvGraphicFramePr>
          <p:xfrm>
            <a:off x="7540546" y="1340338"/>
            <a:ext cx="4283942" cy="45923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extLst>
      <p:ext uri="{BB962C8B-B14F-4D97-AF65-F5344CB8AC3E}">
        <p14:creationId xmlns:p14="http://schemas.microsoft.com/office/powerpoint/2010/main" val="117022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0A05F-D619-487F-A940-0FEE11D3D5D6}"/>
              </a:ext>
            </a:extLst>
          </p:cNvPr>
          <p:cNvSpPr>
            <a:spLocks noGrp="1"/>
          </p:cNvSpPr>
          <p:nvPr>
            <p:ph type="title"/>
          </p:nvPr>
        </p:nvSpPr>
        <p:spPr>
          <a:xfrm>
            <a:off x="413994" y="346272"/>
            <a:ext cx="11020720" cy="652970"/>
          </a:xfrm>
        </p:spPr>
        <p:txBody>
          <a:bodyPr>
            <a:noAutofit/>
          </a:bodyPr>
          <a:lstStyle/>
          <a:p>
            <a:pPr algn="just"/>
            <a:r>
              <a:rPr lang="en-US" sz="2800" b="1" i="1" dirty="0">
                <a:solidFill>
                  <a:schemeClr val="accent6">
                    <a:lumMod val="75000"/>
                  </a:schemeClr>
                </a:solidFill>
                <a:latin typeface="Arial" panose="020B0604020202020204" pitchFamily="34" charset="0"/>
                <a:cs typeface="Arial" panose="020B0604020202020204" pitchFamily="34" charset="0"/>
              </a:rPr>
              <a:t>1.2</a:t>
            </a:r>
            <a:r>
              <a:rPr lang="en-US" sz="2800" b="1" i="1">
                <a:solidFill>
                  <a:schemeClr val="accent6">
                    <a:lumMod val="75000"/>
                  </a:schemeClr>
                </a:solidFill>
                <a:latin typeface="Arial" panose="020B0604020202020204" pitchFamily="34" charset="0"/>
                <a:cs typeface="Arial" panose="020B0604020202020204" pitchFamily="34" charset="0"/>
              </a:rPr>
              <a:t>. Quan điểm hiện đại về kiểm tra, đánh giá kết quả học tập, giáo dục theo định hướng phát triển phẩm chất và năng lực HS</a:t>
            </a:r>
            <a:endParaRPr lang="en-US" sz="2800" b="1" i="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E1E1428-9FCE-47A4-A47A-229C6A801295}"/>
              </a:ext>
            </a:extLst>
          </p:cNvPr>
          <p:cNvSpPr>
            <a:spLocks noGrp="1"/>
          </p:cNvSpPr>
          <p:nvPr>
            <p:ph idx="1"/>
          </p:nvPr>
        </p:nvSpPr>
        <p:spPr>
          <a:xfrm>
            <a:off x="892911" y="1158047"/>
            <a:ext cx="10255348" cy="1490885"/>
          </a:xfrm>
        </p:spPr>
        <p:txBody>
          <a:bodyPr>
            <a:noAutofit/>
          </a:bodyPr>
          <a:lstStyle/>
          <a:p>
            <a:pPr algn="just">
              <a:lnSpc>
                <a:spcPct val="100000"/>
              </a:lnSpc>
              <a:spcBef>
                <a:spcPts val="0"/>
              </a:spcBef>
            </a:pPr>
            <a:r>
              <a:rPr lang="en-US" sz="2000">
                <a:latin typeface="Arial" panose="020B0604020202020204" pitchFamily="34" charset="0"/>
                <a:cs typeface="Arial" panose="020B0604020202020204" pitchFamily="34" charset="0"/>
              </a:rPr>
              <a:t>C</a:t>
            </a:r>
            <a:r>
              <a:rPr lang="vi-VN" sz="2000">
                <a:latin typeface="Arial" panose="020B0604020202020204" pitchFamily="34" charset="0"/>
                <a:cs typeface="Arial" panose="020B0604020202020204" pitchFamily="34" charset="0"/>
              </a:rPr>
              <a:t>hú </a:t>
            </a:r>
            <a:r>
              <a:rPr lang="vi-VN" sz="2000" dirty="0">
                <a:latin typeface="Arial" panose="020B0604020202020204" pitchFamily="34" charset="0"/>
                <a:cs typeface="Arial" panose="020B0604020202020204" pitchFamily="34" charset="0"/>
              </a:rPr>
              <a:t>trọng đến </a:t>
            </a:r>
            <a:r>
              <a:rPr lang="vi-VN" sz="2000" dirty="0">
                <a:highlight>
                  <a:srgbClr val="FFFF00"/>
                </a:highlight>
                <a:latin typeface="Arial" panose="020B0604020202020204" pitchFamily="34" charset="0"/>
                <a:cs typeface="Arial" panose="020B0604020202020204" pitchFamily="34" charset="0"/>
              </a:rPr>
              <a:t>đánh giá quá trình</a:t>
            </a:r>
            <a:r>
              <a:rPr lang="vi-VN" sz="2000" dirty="0">
                <a:latin typeface="Arial" panose="020B0604020202020204" pitchFamily="34" charset="0"/>
                <a:cs typeface="Arial" panose="020B0604020202020204" pitchFamily="34" charset="0"/>
              </a:rPr>
              <a:t> để phát hiện kịp thời </a:t>
            </a:r>
            <a:r>
              <a:rPr lang="vi-VN" sz="2000" dirty="0">
                <a:highlight>
                  <a:srgbClr val="FFFF00"/>
                </a:highlight>
                <a:latin typeface="Arial" panose="020B0604020202020204" pitchFamily="34" charset="0"/>
                <a:cs typeface="Arial" panose="020B0604020202020204" pitchFamily="34" charset="0"/>
              </a:rPr>
              <a:t>sự tiến bộ </a:t>
            </a:r>
            <a:r>
              <a:rPr lang="vi-VN" sz="2000" dirty="0">
                <a:latin typeface="Arial" panose="020B0604020202020204" pitchFamily="34" charset="0"/>
                <a:cs typeface="Arial" panose="020B0604020202020204" pitchFamily="34" charset="0"/>
              </a:rPr>
              <a:t>của HS và vì sự tiến bộ của HS, từ đó điều chỉnh và tự điều chỉnh kịp </a:t>
            </a:r>
            <a:r>
              <a:rPr lang="vi-VN" sz="2000">
                <a:latin typeface="Arial" panose="020B0604020202020204" pitchFamily="34" charset="0"/>
                <a:cs typeface="Arial" panose="020B0604020202020204" pitchFamily="34" charset="0"/>
              </a:rPr>
              <a:t>thời </a:t>
            </a:r>
            <a:r>
              <a:rPr lang="en-US" sz="2000">
                <a:latin typeface="Arial" panose="020B0604020202020204" pitchFamily="34" charset="0"/>
                <a:cs typeface="Arial" panose="020B0604020202020204" pitchFamily="34" charset="0"/>
              </a:rPr>
              <a:t>HĐ </a:t>
            </a:r>
            <a:r>
              <a:rPr lang="vi-VN" sz="2000">
                <a:latin typeface="Arial" panose="020B0604020202020204" pitchFamily="34" charset="0"/>
                <a:cs typeface="Arial" panose="020B0604020202020204" pitchFamily="34" charset="0"/>
              </a:rPr>
              <a:t>dạy và </a:t>
            </a:r>
            <a:r>
              <a:rPr lang="en-US" sz="2000">
                <a:latin typeface="Arial" panose="020B0604020202020204" pitchFamily="34" charset="0"/>
                <a:cs typeface="Arial" panose="020B0604020202020204" pitchFamily="34" charset="0"/>
              </a:rPr>
              <a:t>HĐ </a:t>
            </a:r>
            <a:r>
              <a:rPr lang="vi-VN" sz="2000">
                <a:latin typeface="Arial" panose="020B0604020202020204" pitchFamily="34" charset="0"/>
                <a:cs typeface="Arial" panose="020B0604020202020204" pitchFamily="34" charset="0"/>
              </a:rPr>
              <a:t>học </a:t>
            </a:r>
            <a:r>
              <a:rPr lang="vi-VN" sz="2000" dirty="0">
                <a:latin typeface="Arial" panose="020B0604020202020204" pitchFamily="34" charset="0"/>
                <a:cs typeface="Arial" panose="020B0604020202020204" pitchFamily="34" charset="0"/>
              </a:rPr>
              <a:t>trong quá trình dạy học</a:t>
            </a:r>
            <a:r>
              <a:rPr lang="vi-VN" sz="2000">
                <a:latin typeface="Arial" panose="020B0604020202020204" pitchFamily="34" charset="0"/>
                <a:cs typeface="Arial" panose="020B0604020202020204" pitchFamily="34" charset="0"/>
              </a:rPr>
              <a:t>. </a:t>
            </a:r>
            <a:endParaRPr lang="en-US" sz="2000">
              <a:latin typeface="Arial" panose="020B0604020202020204" pitchFamily="34" charset="0"/>
              <a:cs typeface="Arial" panose="020B0604020202020204" pitchFamily="34" charset="0"/>
            </a:endParaRPr>
          </a:p>
          <a:p>
            <a:pPr algn="just">
              <a:lnSpc>
                <a:spcPct val="100000"/>
              </a:lnSpc>
              <a:spcBef>
                <a:spcPts val="0"/>
              </a:spcBef>
            </a:pPr>
            <a:r>
              <a:rPr lang="en-US" sz="2000">
                <a:latin typeface="Arial" panose="020B0604020202020204" pitchFamily="34" charset="0"/>
                <a:cs typeface="Arial" panose="020B0604020202020204" pitchFamily="34" charset="0"/>
              </a:rPr>
              <a:t>Quan điểm này thể hiện rõ coi mỗi hoạt động đánh giá như sau:</a:t>
            </a:r>
            <a:endParaRPr lang="en-US" sz="2000"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325C5E05-5C6B-4BF0-AF84-476C6508D812}"/>
              </a:ext>
            </a:extLst>
          </p:cNvPr>
          <p:cNvGraphicFramePr>
            <a:graphicFrameLocks/>
          </p:cNvGraphicFramePr>
          <p:nvPr>
            <p:extLst>
              <p:ext uri="{D42A27DB-BD31-4B8C-83A1-F6EECF244321}">
                <p14:modId xmlns:p14="http://schemas.microsoft.com/office/powerpoint/2010/main" val="2757420711"/>
              </p:ext>
            </p:extLst>
          </p:nvPr>
        </p:nvGraphicFramePr>
        <p:xfrm>
          <a:off x="1055077" y="2940149"/>
          <a:ext cx="10311617" cy="3672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9278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79B7834-3A5E-468C-B8CE-51305E9B690A}"/>
              </a:ext>
            </a:extLst>
          </p:cNvPr>
          <p:cNvGraphicFramePr>
            <a:graphicFrameLocks noGrp="1"/>
          </p:cNvGraphicFramePr>
          <p:nvPr>
            <p:ph idx="1"/>
            <p:extLst>
              <p:ext uri="{D42A27DB-BD31-4B8C-83A1-F6EECF244321}">
                <p14:modId xmlns:p14="http://schemas.microsoft.com/office/powerpoint/2010/main" val="2320060471"/>
              </p:ext>
            </p:extLst>
          </p:nvPr>
        </p:nvGraphicFramePr>
        <p:xfrm>
          <a:off x="201637" y="691493"/>
          <a:ext cx="11788726" cy="5979474"/>
        </p:xfrm>
        <a:graphic>
          <a:graphicData uri="http://schemas.openxmlformats.org/drawingml/2006/table">
            <a:tbl>
              <a:tblPr firstRow="1" bandRow="1">
                <a:tableStyleId>{5C22544A-7EE6-4342-B048-85BDC9FD1C3A}</a:tableStyleId>
              </a:tblPr>
              <a:tblGrid>
                <a:gridCol w="1786597">
                  <a:extLst>
                    <a:ext uri="{9D8B030D-6E8A-4147-A177-3AD203B41FA5}">
                      <a16:colId xmlns:a16="http://schemas.microsoft.com/office/drawing/2014/main" val="1551939295"/>
                    </a:ext>
                  </a:extLst>
                </a:gridCol>
                <a:gridCol w="3488788">
                  <a:extLst>
                    <a:ext uri="{9D8B030D-6E8A-4147-A177-3AD203B41FA5}">
                      <a16:colId xmlns:a16="http://schemas.microsoft.com/office/drawing/2014/main" val="1571556510"/>
                    </a:ext>
                  </a:extLst>
                </a:gridCol>
                <a:gridCol w="3854547">
                  <a:extLst>
                    <a:ext uri="{9D8B030D-6E8A-4147-A177-3AD203B41FA5}">
                      <a16:colId xmlns:a16="http://schemas.microsoft.com/office/drawing/2014/main" val="552346667"/>
                    </a:ext>
                  </a:extLst>
                </a:gridCol>
                <a:gridCol w="2658794">
                  <a:extLst>
                    <a:ext uri="{9D8B030D-6E8A-4147-A177-3AD203B41FA5}">
                      <a16:colId xmlns:a16="http://schemas.microsoft.com/office/drawing/2014/main" val="1384295308"/>
                    </a:ext>
                  </a:extLst>
                </a:gridCol>
              </a:tblGrid>
              <a:tr h="743478">
                <a:tc>
                  <a:txBody>
                    <a:bodyPr/>
                    <a:lstStyle/>
                    <a:p>
                      <a:r>
                        <a:rPr lang="en-US" dirty="0"/>
                        <a:t>TIÊU CHÍ </a:t>
                      </a:r>
                    </a:p>
                    <a:p>
                      <a:r>
                        <a:rPr lang="en-US" dirty="0"/>
                        <a:t>SO SÁNH</a:t>
                      </a:r>
                    </a:p>
                  </a:txBody>
                  <a:tcPr/>
                </a:tc>
                <a:tc>
                  <a:txBody>
                    <a:bodyPr/>
                    <a:lstStyle/>
                    <a:p>
                      <a:r>
                        <a:rPr lang="en-US" dirty="0"/>
                        <a:t>ĐG </a:t>
                      </a:r>
                      <a:r>
                        <a:rPr lang="en-US" dirty="0" err="1"/>
                        <a:t>kết</a:t>
                      </a:r>
                      <a:r>
                        <a:rPr lang="en-US" dirty="0"/>
                        <a:t> </a:t>
                      </a:r>
                      <a:r>
                        <a:rPr lang="en-US" dirty="0" err="1"/>
                        <a:t>quả</a:t>
                      </a:r>
                      <a:r>
                        <a:rPr lang="en-US" dirty="0"/>
                        <a:t> </a:t>
                      </a:r>
                      <a:r>
                        <a:rPr lang="en-US" dirty="0" err="1"/>
                        <a:t>học</a:t>
                      </a:r>
                      <a:r>
                        <a:rPr lang="en-US" dirty="0"/>
                        <a:t> </a:t>
                      </a:r>
                      <a:r>
                        <a:rPr lang="en-US" dirty="0" err="1"/>
                        <a:t>tập</a:t>
                      </a:r>
                      <a:endParaRPr lang="en-US" dirty="0"/>
                    </a:p>
                  </a:txBody>
                  <a:tcPr/>
                </a:tc>
                <a:tc>
                  <a:txBody>
                    <a:bodyPr/>
                    <a:lstStyle/>
                    <a:p>
                      <a:r>
                        <a:rPr lang="en-US" dirty="0"/>
                        <a:t>ĐG </a:t>
                      </a:r>
                      <a:r>
                        <a:rPr lang="en-US" dirty="0" err="1"/>
                        <a:t>vì</a:t>
                      </a:r>
                      <a:r>
                        <a:rPr lang="en-US" dirty="0"/>
                        <a:t> </a:t>
                      </a:r>
                      <a:r>
                        <a:rPr lang="en-US" dirty="0" err="1"/>
                        <a:t>học</a:t>
                      </a:r>
                      <a:r>
                        <a:rPr lang="en-US" dirty="0"/>
                        <a:t> </a:t>
                      </a:r>
                      <a:r>
                        <a:rPr lang="en-US" dirty="0" err="1"/>
                        <a:t>tập</a:t>
                      </a:r>
                      <a:endParaRPr lang="en-US" dirty="0"/>
                    </a:p>
                  </a:txBody>
                  <a:tcPr/>
                </a:tc>
                <a:tc>
                  <a:txBody>
                    <a:bodyPr/>
                    <a:lstStyle/>
                    <a:p>
                      <a:r>
                        <a:rPr lang="en-US" dirty="0"/>
                        <a:t>ĐG </a:t>
                      </a:r>
                      <a:r>
                        <a:rPr lang="en-US" dirty="0" err="1"/>
                        <a:t>là</a:t>
                      </a:r>
                      <a:r>
                        <a:rPr lang="en-US" dirty="0"/>
                        <a:t> </a:t>
                      </a:r>
                      <a:r>
                        <a:rPr lang="en-US" dirty="0" err="1"/>
                        <a:t>học</a:t>
                      </a:r>
                      <a:r>
                        <a:rPr lang="en-US" dirty="0"/>
                        <a:t> </a:t>
                      </a:r>
                      <a:r>
                        <a:rPr lang="en-US" dirty="0" err="1"/>
                        <a:t>tập</a:t>
                      </a:r>
                      <a:endParaRPr lang="en-US" dirty="0"/>
                    </a:p>
                  </a:txBody>
                  <a:tcPr/>
                </a:tc>
                <a:extLst>
                  <a:ext uri="{0D108BD9-81ED-4DB2-BD59-A6C34878D82A}">
                    <a16:rowId xmlns:a16="http://schemas.microsoft.com/office/drawing/2014/main" val="1266781574"/>
                  </a:ext>
                </a:extLst>
              </a:tr>
              <a:tr h="1219881">
                <a:tc>
                  <a:txBody>
                    <a:bodyPr/>
                    <a:lstStyle/>
                    <a:p>
                      <a:r>
                        <a:rPr lang="en-US" b="1" dirty="0"/>
                        <a:t>1) </a:t>
                      </a:r>
                      <a:r>
                        <a:rPr lang="en-US" b="1" dirty="0" err="1"/>
                        <a:t>Mục</a:t>
                      </a:r>
                      <a:r>
                        <a:rPr lang="en-US" b="1" dirty="0"/>
                        <a:t> </a:t>
                      </a:r>
                      <a:r>
                        <a:rPr lang="en-US" b="1" dirty="0" err="1"/>
                        <a:t>tiêu</a:t>
                      </a:r>
                      <a:r>
                        <a:rPr lang="en-US" b="1" dirty="0"/>
                        <a:t> </a:t>
                      </a:r>
                      <a:r>
                        <a:rPr lang="en-US" b="1" dirty="0" err="1"/>
                        <a:t>đánh</a:t>
                      </a:r>
                      <a:r>
                        <a:rPr lang="en-US" b="1" dirty="0"/>
                        <a:t> </a:t>
                      </a:r>
                      <a:r>
                        <a:rPr lang="en-US" b="1" dirty="0" err="1"/>
                        <a:t>giá</a:t>
                      </a:r>
                      <a:endParaRPr lang="en-US" b="1" dirty="0"/>
                    </a:p>
                  </a:txBody>
                  <a:tcPr/>
                </a:tc>
                <a:tc>
                  <a:txBody>
                    <a:bodyPr/>
                    <a:lstStyle/>
                    <a:p>
                      <a:pPr algn="just"/>
                      <a:r>
                        <a:rPr lang="vi-VN" sz="2000" dirty="0"/>
                        <a:t>Xác nhận kết quả học tập của người học để </a:t>
                      </a:r>
                      <a:r>
                        <a:rPr lang="vi-VN" sz="2000" dirty="0">
                          <a:highlight>
                            <a:srgbClr val="FFFF00"/>
                          </a:highlight>
                        </a:rPr>
                        <a:t>phân loại,</a:t>
                      </a:r>
                      <a:r>
                        <a:rPr lang="vi-VN" sz="2000" dirty="0"/>
                        <a:t> </a:t>
                      </a:r>
                      <a:r>
                        <a:rPr lang="vi-VN" sz="2000" dirty="0">
                          <a:highlight>
                            <a:srgbClr val="FFFF00"/>
                          </a:highlight>
                        </a:rPr>
                        <a:t>đưa ra quyết định về việc lên lớp hay tốt nghiệp</a:t>
                      </a:r>
                      <a:r>
                        <a:rPr lang="vi-VN" sz="2000" dirty="0"/>
                        <a:t>.</a:t>
                      </a:r>
                      <a:endParaRPr lang="en-US" sz="2000" dirty="0"/>
                    </a:p>
                  </a:txBody>
                  <a:tcPr/>
                </a:tc>
                <a:tc>
                  <a:txBody>
                    <a:bodyPr/>
                    <a:lstStyle/>
                    <a:p>
                      <a:pPr algn="just"/>
                      <a:r>
                        <a:rPr lang="vi-VN" sz="2000" dirty="0">
                          <a:latin typeface="Arial" panose="020B0604020202020204" pitchFamily="34" charset="0"/>
                          <a:cs typeface="Arial" panose="020B0604020202020204" pitchFamily="34" charset="0"/>
                        </a:rPr>
                        <a:t>Cung cấp </a:t>
                      </a:r>
                      <a:r>
                        <a:rPr lang="vi-VN" sz="2000">
                          <a:latin typeface="Arial" panose="020B0604020202020204" pitchFamily="34" charset="0"/>
                          <a:cs typeface="Arial" panose="020B0604020202020204" pitchFamily="34" charset="0"/>
                        </a:rPr>
                        <a:t>thông ti</a:t>
                      </a:r>
                      <a:r>
                        <a:rPr lang="en-US" sz="2000">
                          <a:latin typeface="Arial" panose="020B0604020202020204" pitchFamily="34" charset="0"/>
                          <a:cs typeface="Arial" panose="020B0604020202020204" pitchFamily="34" charset="0"/>
                        </a:rPr>
                        <a:t>n để GV và HS </a:t>
                      </a:r>
                      <a:r>
                        <a:rPr lang="en-US" sz="2000">
                          <a:highlight>
                            <a:srgbClr val="FFFF00"/>
                          </a:highlight>
                          <a:latin typeface="Arial" panose="020B0604020202020204" pitchFamily="34" charset="0"/>
                          <a:cs typeface="Arial" panose="020B0604020202020204" pitchFamily="34" charset="0"/>
                        </a:rPr>
                        <a:t>cải thiện chất lượng dạy học</a:t>
                      </a:r>
                      <a:r>
                        <a:rPr lang="en-US" sz="200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tc>
                <a:tc>
                  <a:txBody>
                    <a:bodyPr/>
                    <a:lstStyle/>
                    <a:p>
                      <a:pPr algn="just"/>
                      <a:r>
                        <a:rPr lang="vi-VN" sz="2000" dirty="0">
                          <a:latin typeface="Arial" panose="020B0604020202020204" pitchFamily="34" charset="0"/>
                          <a:cs typeface="Arial" panose="020B0604020202020204" pitchFamily="34" charset="0"/>
                        </a:rPr>
                        <a:t>Sử dụng kết quả đánh </a:t>
                      </a:r>
                      <a:r>
                        <a:rPr lang="vi-VN" sz="2000">
                          <a:latin typeface="Arial" panose="020B0604020202020204" pitchFamily="34" charset="0"/>
                          <a:cs typeface="Arial" panose="020B0604020202020204" pitchFamily="34" charset="0"/>
                        </a:rPr>
                        <a:t>giá để</a:t>
                      </a:r>
                      <a:r>
                        <a:rPr lang="en-US" sz="2000">
                          <a:latin typeface="Arial" panose="020B0604020202020204" pitchFamily="34" charset="0"/>
                          <a:cs typeface="Arial" panose="020B0604020202020204" pitchFamily="34" charset="0"/>
                        </a:rPr>
                        <a:t> HS </a:t>
                      </a:r>
                      <a:r>
                        <a:rPr lang="en-US" sz="2000">
                          <a:highlight>
                            <a:srgbClr val="FFFF00"/>
                          </a:highlight>
                          <a:latin typeface="Arial" panose="020B0604020202020204" pitchFamily="34" charset="0"/>
                          <a:cs typeface="Arial" panose="020B0604020202020204" pitchFamily="34" charset="0"/>
                        </a:rPr>
                        <a:t>tự điều chỉnh</a:t>
                      </a:r>
                      <a:r>
                        <a:rPr lang="en-US" sz="2000">
                          <a:latin typeface="Arial" panose="020B0604020202020204" pitchFamily="34" charset="0"/>
                          <a:cs typeface="Arial" panose="020B0604020202020204" pitchFamily="34" charset="0"/>
                        </a:rPr>
                        <a:t> việc học.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99160928"/>
                  </a:ext>
                </a:extLst>
              </a:tr>
              <a:tr h="892254">
                <a:tc>
                  <a:txBody>
                    <a:bodyPr/>
                    <a:lstStyle/>
                    <a:p>
                      <a:r>
                        <a:rPr lang="en-US" b="1" dirty="0"/>
                        <a:t>2) </a:t>
                      </a:r>
                      <a:r>
                        <a:rPr lang="en-US" b="1" dirty="0" err="1"/>
                        <a:t>Căn</a:t>
                      </a:r>
                      <a:r>
                        <a:rPr lang="en-US" b="1" dirty="0"/>
                        <a:t> </a:t>
                      </a:r>
                      <a:r>
                        <a:rPr lang="en-US" b="1" dirty="0" err="1"/>
                        <a:t>cứ</a:t>
                      </a:r>
                      <a:r>
                        <a:rPr lang="en-US" b="1" dirty="0"/>
                        <a:t> </a:t>
                      </a:r>
                      <a:r>
                        <a:rPr lang="en-US" b="1" dirty="0" err="1"/>
                        <a:t>đánh</a:t>
                      </a:r>
                      <a:r>
                        <a:rPr lang="en-US" b="1" dirty="0"/>
                        <a:t> </a:t>
                      </a:r>
                      <a:r>
                        <a:rPr lang="en-US" b="1" dirty="0" err="1"/>
                        <a:t>giá</a:t>
                      </a:r>
                      <a:endParaRPr lang="en-US" b="1" dirty="0"/>
                    </a:p>
                  </a:txBody>
                  <a:tcPr/>
                </a:tc>
                <a:tc>
                  <a:txBody>
                    <a:bodyPr/>
                    <a:lstStyle/>
                    <a:p>
                      <a:pPr algn="just"/>
                      <a:r>
                        <a:rPr lang="vi-VN" sz="2000" dirty="0">
                          <a:latin typeface="Calibri" panose="020F0502020204030204" pitchFamily="34" charset="0"/>
                          <a:cs typeface="Calibri" panose="020F0502020204030204" pitchFamily="34" charset="0"/>
                        </a:rPr>
                        <a:t>So sánh với chuẩn kiến thức, kĩ năng; so sánh giữa các người học với nhau.</a:t>
                      </a:r>
                      <a:endParaRPr lang="en-US" sz="2000" dirty="0">
                        <a:latin typeface="Calibri" panose="020F0502020204030204" pitchFamily="34" charset="0"/>
                        <a:cs typeface="Calibri" panose="020F0502020204030204" pitchFamily="34" charset="0"/>
                      </a:endParaRPr>
                    </a:p>
                  </a:txBody>
                  <a:tcPr/>
                </a:tc>
                <a:tc>
                  <a:txBody>
                    <a:bodyPr/>
                    <a:lstStyle/>
                    <a:p>
                      <a:pPr algn="just"/>
                      <a:r>
                        <a:rPr lang="en-US" sz="2000" dirty="0">
                          <a:latin typeface="Calibri" panose="020F0502020204030204" pitchFamily="34" charset="0"/>
                          <a:cs typeface="Calibri" panose="020F0502020204030204" pitchFamily="34" charset="0"/>
                        </a:rPr>
                        <a:t>So </a:t>
                      </a:r>
                      <a:r>
                        <a:rPr lang="en-US" sz="2000" dirty="0" err="1">
                          <a:latin typeface="Calibri" panose="020F0502020204030204" pitchFamily="34" charset="0"/>
                          <a:cs typeface="Calibri" panose="020F0502020204030204" pitchFamily="34" charset="0"/>
                        </a:rPr>
                        <a:t>sánh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với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các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chuẩn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ngoài</a:t>
                      </a:r>
                      <a:r>
                        <a:rPr lang="en-US" sz="2000" dirty="0">
                          <a:latin typeface="Calibri" panose="020F0502020204030204" pitchFamily="34" charset="0"/>
                          <a:cs typeface="Calibri" panose="020F0502020204030204" pitchFamily="34" charset="0"/>
                        </a:rPr>
                        <a:t>.</a:t>
                      </a:r>
                    </a:p>
                  </a:txBody>
                  <a:tcPr/>
                </a:tc>
                <a:tc>
                  <a:txBody>
                    <a:bodyPr/>
                    <a:lstStyle/>
                    <a:p>
                      <a:pPr algn="just"/>
                      <a:r>
                        <a:rPr lang="en-US" sz="2000" dirty="0">
                          <a:latin typeface="Calibri" panose="020F0502020204030204" pitchFamily="34" charset="0"/>
                          <a:cs typeface="Calibri" panose="020F0502020204030204" pitchFamily="34" charset="0"/>
                        </a:rPr>
                        <a:t>So </a:t>
                      </a:r>
                      <a:r>
                        <a:rPr lang="en-US" sz="2000" dirty="0" err="1">
                          <a:latin typeface="Calibri" panose="020F0502020204030204" pitchFamily="34" charset="0"/>
                          <a:cs typeface="Calibri" panose="020F0502020204030204" pitchFamily="34" charset="0"/>
                        </a:rPr>
                        <a:t>sánh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với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các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chuẩn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ngoài</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22067358"/>
                  </a:ext>
                </a:extLst>
              </a:tr>
              <a:tr h="371152">
                <a:tc>
                  <a:txBody>
                    <a:bodyPr/>
                    <a:lstStyle/>
                    <a:p>
                      <a:r>
                        <a:rPr lang="en-US" b="1" dirty="0"/>
                        <a:t>3) </a:t>
                      </a:r>
                      <a:r>
                        <a:rPr lang="en-US" b="1" dirty="0" err="1"/>
                        <a:t>Trọng</a:t>
                      </a:r>
                      <a:r>
                        <a:rPr lang="en-US" b="1" dirty="0"/>
                        <a:t> </a:t>
                      </a:r>
                      <a:r>
                        <a:rPr lang="en-US" b="1" dirty="0" err="1"/>
                        <a:t>tâm</a:t>
                      </a:r>
                      <a:r>
                        <a:rPr lang="en-US" b="1" dirty="0"/>
                        <a:t> ĐG</a:t>
                      </a:r>
                    </a:p>
                  </a:txBody>
                  <a:tcPr/>
                </a:tc>
                <a:tc>
                  <a:txBody>
                    <a:bodyPr/>
                    <a:lstStyle/>
                    <a:p>
                      <a:pPr algn="just"/>
                      <a:r>
                        <a:rPr lang="en-US" sz="2000" dirty="0" err="1">
                          <a:latin typeface="Calibri" panose="020F0502020204030204" pitchFamily="34" charset="0"/>
                          <a:cs typeface="Calibri" panose="020F0502020204030204" pitchFamily="34" charset="0"/>
                        </a:rPr>
                        <a:t>Kết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quả</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học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tập</a:t>
                      </a:r>
                      <a:endParaRPr lang="en-US" sz="2000" dirty="0">
                        <a:latin typeface="Calibri" panose="020F0502020204030204" pitchFamily="34" charset="0"/>
                        <a:cs typeface="Calibri" panose="020F0502020204030204" pitchFamily="34" charset="0"/>
                      </a:endParaRPr>
                    </a:p>
                  </a:txBody>
                  <a:tcPr/>
                </a:tc>
                <a:tc>
                  <a:txBody>
                    <a:bodyPr/>
                    <a:lstStyle/>
                    <a:p>
                      <a:pPr algn="just"/>
                      <a:r>
                        <a:rPr lang="en-US" sz="2000" dirty="0" err="1">
                          <a:latin typeface="Calibri" panose="020F0502020204030204" pitchFamily="34" charset="0"/>
                          <a:cs typeface="Calibri" panose="020F0502020204030204" pitchFamily="34" charset="0"/>
                        </a:rPr>
                        <a:t>Quá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trình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học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tập</a:t>
                      </a:r>
                      <a:endParaRPr lang="en-US" sz="2000" dirty="0">
                        <a:latin typeface="Calibri" panose="020F0502020204030204" pitchFamily="34" charset="0"/>
                        <a:cs typeface="Calibri" panose="020F0502020204030204" pitchFamily="34" charset="0"/>
                      </a:endParaRPr>
                    </a:p>
                  </a:txBody>
                  <a:tcPr/>
                </a:tc>
                <a:tc>
                  <a:txBody>
                    <a:bodyPr/>
                    <a:lstStyle/>
                    <a:p>
                      <a:pPr algn="just"/>
                      <a:r>
                        <a:rPr lang="en-US" sz="2000" dirty="0" err="1">
                          <a:latin typeface="Calibri" panose="020F0502020204030204" pitchFamily="34" charset="0"/>
                          <a:cs typeface="Calibri" panose="020F0502020204030204" pitchFamily="34" charset="0"/>
                        </a:rPr>
                        <a:t>Quá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trình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học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tập</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8336255"/>
                  </a:ext>
                </a:extLst>
              </a:tr>
              <a:tr h="743478">
                <a:tc>
                  <a:txBody>
                    <a:bodyPr/>
                    <a:lstStyle/>
                    <a:p>
                      <a:r>
                        <a:rPr lang="en-US" b="1" dirty="0"/>
                        <a:t>4) </a:t>
                      </a:r>
                      <a:r>
                        <a:rPr lang="en-US" b="1" dirty="0" err="1"/>
                        <a:t>Thời</a:t>
                      </a:r>
                      <a:r>
                        <a:rPr lang="en-US" b="1" dirty="0"/>
                        <a:t> </a:t>
                      </a:r>
                      <a:r>
                        <a:rPr lang="en-US" b="1" dirty="0" err="1"/>
                        <a:t>điểm</a:t>
                      </a:r>
                      <a:r>
                        <a:rPr lang="en-US" b="1" dirty="0"/>
                        <a:t> ĐG</a:t>
                      </a:r>
                    </a:p>
                  </a:txBody>
                  <a:tcPr/>
                </a:tc>
                <a:tc>
                  <a:txBody>
                    <a:bodyPr/>
                    <a:lstStyle/>
                    <a:p>
                      <a:pPr algn="just"/>
                      <a:r>
                        <a:rPr lang="vi-VN" sz="2000" dirty="0">
                          <a:latin typeface="Calibri" panose="020F0502020204030204" pitchFamily="34" charset="0"/>
                          <a:cs typeface="Calibri" panose="020F0502020204030204" pitchFamily="34" charset="0"/>
                        </a:rPr>
                        <a:t>Thường thực hiện cuối quá trình học tập.</a:t>
                      </a:r>
                      <a:endParaRPr lang="en-US" sz="2000" dirty="0">
                        <a:latin typeface="Calibri" panose="020F0502020204030204" pitchFamily="34" charset="0"/>
                        <a:cs typeface="Calibri" panose="020F0502020204030204" pitchFamily="34" charset="0"/>
                      </a:endParaRPr>
                    </a:p>
                  </a:txBody>
                  <a:tcPr/>
                </a:tc>
                <a:tc>
                  <a:txBody>
                    <a:bodyPr/>
                    <a:lstStyle/>
                    <a:p>
                      <a:pPr algn="just"/>
                      <a:r>
                        <a:rPr lang="en-US" sz="2000" dirty="0" err="1">
                          <a:latin typeface="Calibri" panose="020F0502020204030204" pitchFamily="34" charset="0"/>
                          <a:cs typeface="Calibri" panose="020F0502020204030204" pitchFamily="34" charset="0"/>
                        </a:rPr>
                        <a:t>Diễn</a:t>
                      </a:r>
                      <a:r>
                        <a:rPr lang="en-US" sz="2000" dirty="0">
                          <a:latin typeface="Calibri" panose="020F0502020204030204" pitchFamily="34" charset="0"/>
                          <a:cs typeface="Calibri" panose="020F0502020204030204" pitchFamily="34" charset="0"/>
                        </a:rPr>
                        <a:t> ra </a:t>
                      </a:r>
                      <a:r>
                        <a:rPr lang="en-US" sz="2000" dirty="0" err="1">
                          <a:latin typeface="Calibri" panose="020F0502020204030204" pitchFamily="34" charset="0"/>
                          <a:cs typeface="Calibri" panose="020F0502020204030204" pitchFamily="34" charset="0"/>
                        </a:rPr>
                        <a:t>trong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suốt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trình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học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tập</a:t>
                      </a:r>
                      <a:r>
                        <a:rPr lang="en-US" sz="2000" dirty="0">
                          <a:latin typeface="Calibri" panose="020F0502020204030204" pitchFamily="34" charset="0"/>
                          <a:cs typeface="Calibri" panose="020F0502020204030204" pitchFamily="34" charset="0"/>
                        </a:rPr>
                        <a:t>.</a:t>
                      </a:r>
                    </a:p>
                  </a:txBody>
                  <a:tcPr/>
                </a:tc>
                <a:tc>
                  <a:txBody>
                    <a:bodyPr/>
                    <a:lstStyle/>
                    <a:p>
                      <a:pPr algn="just"/>
                      <a:r>
                        <a:rPr lang="vi-VN" sz="2000" dirty="0">
                          <a:latin typeface="Calibri" panose="020F0502020204030204" pitchFamily="34" charset="0"/>
                          <a:cs typeface="Calibri" panose="020F0502020204030204" pitchFamily="34" charset="0"/>
                        </a:rPr>
                        <a:t>Trước, trong và sau quá trình học tập.</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17739798"/>
                  </a:ext>
                </a:extLst>
              </a:tr>
              <a:tr h="356902">
                <a:tc>
                  <a:txBody>
                    <a:bodyPr/>
                    <a:lstStyle/>
                    <a:p>
                      <a:r>
                        <a:rPr lang="en-US" b="1" dirty="0"/>
                        <a:t>5) </a:t>
                      </a:r>
                      <a:r>
                        <a:rPr lang="en-US" b="1" dirty="0" err="1"/>
                        <a:t>Vai</a:t>
                      </a:r>
                      <a:r>
                        <a:rPr lang="en-US" b="1" dirty="0"/>
                        <a:t> </a:t>
                      </a:r>
                      <a:r>
                        <a:rPr lang="en-US" b="1" dirty="0" err="1"/>
                        <a:t>trò</a:t>
                      </a:r>
                      <a:r>
                        <a:rPr lang="en-US" b="1" dirty="0"/>
                        <a:t> </a:t>
                      </a:r>
                      <a:r>
                        <a:rPr lang="en-US" b="1" dirty="0" err="1"/>
                        <a:t>của</a:t>
                      </a:r>
                      <a:r>
                        <a:rPr lang="en-US" b="1" dirty="0"/>
                        <a:t> GV</a:t>
                      </a:r>
                    </a:p>
                  </a:txBody>
                  <a:tcPr/>
                </a:tc>
                <a:tc>
                  <a:txBody>
                    <a:bodyPr/>
                    <a:lstStyle/>
                    <a:p>
                      <a:pPr algn="just"/>
                      <a:r>
                        <a:rPr lang="en-US" sz="2000" dirty="0" err="1">
                          <a:latin typeface="Calibri" panose="020F0502020204030204" pitchFamily="34" charset="0"/>
                          <a:cs typeface="Calibri" panose="020F0502020204030204" pitchFamily="34" charset="0"/>
                        </a:rPr>
                        <a:t>Chủ</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đạo</a:t>
                      </a:r>
                      <a:endParaRPr lang="en-US" sz="2000" dirty="0">
                        <a:latin typeface="Calibri" panose="020F0502020204030204" pitchFamily="34" charset="0"/>
                        <a:cs typeface="Calibri" panose="020F0502020204030204" pitchFamily="34" charset="0"/>
                      </a:endParaRPr>
                    </a:p>
                  </a:txBody>
                  <a:tcPr/>
                </a:tc>
                <a:tc>
                  <a:txBody>
                    <a:bodyPr/>
                    <a:lstStyle/>
                    <a:p>
                      <a:pPr algn="just"/>
                      <a:r>
                        <a:rPr lang="pt-BR" sz="2000" dirty="0">
                          <a:latin typeface="Calibri" panose="020F0502020204030204" pitchFamily="34" charset="0"/>
                          <a:cs typeface="Calibri" panose="020F0502020204030204" pitchFamily="34" charset="0"/>
                        </a:rPr>
                        <a:t>Chủ đạo hoặc giám sát </a:t>
                      </a:r>
                      <a:endParaRPr lang="en-US" sz="2000" dirty="0">
                        <a:latin typeface="Calibri" panose="020F0502020204030204" pitchFamily="34" charset="0"/>
                        <a:cs typeface="Calibri" panose="020F0502020204030204" pitchFamily="34" charset="0"/>
                      </a:endParaRPr>
                    </a:p>
                  </a:txBody>
                  <a:tcPr/>
                </a:tc>
                <a:tc>
                  <a:txBody>
                    <a:bodyPr/>
                    <a:lstStyle/>
                    <a:p>
                      <a:pPr algn="just"/>
                      <a:r>
                        <a:rPr lang="vi-VN" sz="2000" dirty="0">
                          <a:latin typeface="Calibri" panose="020F0502020204030204" pitchFamily="34" charset="0"/>
                          <a:cs typeface="Calibri" panose="020F0502020204030204" pitchFamily="34" charset="0"/>
                        </a:rPr>
                        <a:t>Hướng dẫn</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05644837"/>
                  </a:ext>
                </a:extLst>
              </a:tr>
              <a:tr h="624578">
                <a:tc>
                  <a:txBody>
                    <a:bodyPr/>
                    <a:lstStyle/>
                    <a:p>
                      <a:r>
                        <a:rPr lang="en-US" b="1" dirty="0"/>
                        <a:t>6) </a:t>
                      </a:r>
                      <a:r>
                        <a:rPr lang="vi-VN" b="1" dirty="0"/>
                        <a:t>Vai trò của người học</a:t>
                      </a:r>
                      <a:endParaRPr lang="en-US" b="1" dirty="0"/>
                    </a:p>
                  </a:txBody>
                  <a:tcPr/>
                </a:tc>
                <a:tc>
                  <a:txBody>
                    <a:bodyPr/>
                    <a:lstStyle/>
                    <a:p>
                      <a:pPr algn="just"/>
                      <a:r>
                        <a:rPr lang="vi-VN" sz="2000" dirty="0">
                          <a:latin typeface="Calibri" panose="020F0502020204030204" pitchFamily="34" charset="0"/>
                          <a:cs typeface="Calibri" panose="020F0502020204030204" pitchFamily="34" charset="0"/>
                        </a:rPr>
                        <a:t>Đối tượng của đánh giá</a:t>
                      </a:r>
                      <a:endParaRPr lang="en-US" sz="2000" dirty="0">
                        <a:latin typeface="Calibri" panose="020F0502020204030204" pitchFamily="34" charset="0"/>
                        <a:cs typeface="Calibri" panose="020F0502020204030204" pitchFamily="34" charset="0"/>
                      </a:endParaRPr>
                    </a:p>
                  </a:txBody>
                  <a:tcPr/>
                </a:tc>
                <a:tc>
                  <a:txBody>
                    <a:bodyPr/>
                    <a:lstStyle/>
                    <a:p>
                      <a:pPr algn="just"/>
                      <a:r>
                        <a:rPr lang="en-US" sz="2000" dirty="0" err="1">
                          <a:latin typeface="Calibri" panose="020F0502020204030204" pitchFamily="34" charset="0"/>
                          <a:cs typeface="Calibri" panose="020F0502020204030204" pitchFamily="34" charset="0"/>
                        </a:rPr>
                        <a:t>Giám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sát</a:t>
                      </a:r>
                      <a:endParaRPr lang="en-US" sz="2000" dirty="0">
                        <a:latin typeface="Calibri" panose="020F0502020204030204" pitchFamily="34" charset="0"/>
                        <a:cs typeface="Calibri" panose="020F0502020204030204" pitchFamily="34" charset="0"/>
                      </a:endParaRPr>
                    </a:p>
                  </a:txBody>
                  <a:tcPr/>
                </a:tc>
                <a:tc>
                  <a:txBody>
                    <a:bodyPr/>
                    <a:lstStyle/>
                    <a:p>
                      <a:pPr algn="just"/>
                      <a:r>
                        <a:rPr lang="en-US" sz="2000" dirty="0" err="1">
                          <a:latin typeface="Calibri" panose="020F0502020204030204" pitchFamily="34" charset="0"/>
                          <a:cs typeface="Calibri" panose="020F0502020204030204" pitchFamily="34" charset="0"/>
                        </a:rPr>
                        <a:t>Chủ</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đạo</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58308556"/>
                  </a:ext>
                </a:extLst>
              </a:tr>
              <a:tr h="743478">
                <a:tc>
                  <a:txBody>
                    <a:bodyPr/>
                    <a:lstStyle/>
                    <a:p>
                      <a:r>
                        <a:rPr lang="en-US" b="1" dirty="0"/>
                        <a:t>7) </a:t>
                      </a:r>
                      <a:r>
                        <a:rPr lang="vi-VN" b="1" dirty="0"/>
                        <a:t>Người sử dụng KQĐG</a:t>
                      </a:r>
                      <a:endParaRPr lang="en-US" b="1" dirty="0"/>
                    </a:p>
                  </a:txBody>
                  <a:tcPr/>
                </a:tc>
                <a:tc>
                  <a:txBody>
                    <a:bodyPr/>
                    <a:lstStyle/>
                    <a:p>
                      <a:pPr algn="just"/>
                      <a:r>
                        <a:rPr lang="en-US" sz="2000" dirty="0">
                          <a:latin typeface="Calibri" panose="020F0502020204030204" pitchFamily="34" charset="0"/>
                          <a:cs typeface="Calibri" panose="020F0502020204030204" pitchFamily="34" charset="0"/>
                        </a:rPr>
                        <a:t>GV</a:t>
                      </a:r>
                    </a:p>
                  </a:txBody>
                  <a:tcPr/>
                </a:tc>
                <a:tc>
                  <a:txBody>
                    <a:bodyPr/>
                    <a:lstStyle/>
                    <a:p>
                      <a:pPr algn="just"/>
                      <a:r>
                        <a:rPr lang="en-US" sz="2000" dirty="0">
                          <a:latin typeface="Calibri" panose="020F0502020204030204" pitchFamily="34" charset="0"/>
                          <a:cs typeface="Calibri" panose="020F0502020204030204" pitchFamily="34" charset="0"/>
                        </a:rPr>
                        <a:t>GV, </a:t>
                      </a:r>
                      <a:r>
                        <a:rPr lang="en-US" sz="2000" dirty="0" err="1">
                          <a:latin typeface="Calibri" panose="020F0502020204030204" pitchFamily="34" charset="0"/>
                          <a:cs typeface="Calibri" panose="020F0502020204030204" pitchFamily="34" charset="0"/>
                        </a:rPr>
                        <a:t>người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học</a:t>
                      </a:r>
                      <a:endParaRPr lang="en-US" sz="2000" dirty="0">
                        <a:latin typeface="Calibri" panose="020F0502020204030204" pitchFamily="34" charset="0"/>
                        <a:cs typeface="Calibri" panose="020F0502020204030204" pitchFamily="34" charset="0"/>
                      </a:endParaRPr>
                    </a:p>
                  </a:txBody>
                  <a:tcPr/>
                </a:tc>
                <a:tc>
                  <a:txBody>
                    <a:bodyPr/>
                    <a:lstStyle/>
                    <a:p>
                      <a:pPr algn="just"/>
                      <a:r>
                        <a:rPr lang="en-US" sz="2000" dirty="0" err="1">
                          <a:latin typeface="Calibri" panose="020F0502020204030204" pitchFamily="34" charset="0"/>
                          <a:cs typeface="Calibri" panose="020F0502020204030204" pitchFamily="34" charset="0"/>
                        </a:rPr>
                        <a:t>Người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học</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60912851"/>
                  </a:ext>
                </a:extLst>
              </a:tr>
            </a:tbl>
          </a:graphicData>
        </a:graphic>
      </p:graphicFrame>
      <p:sp>
        <p:nvSpPr>
          <p:cNvPr id="2" name="TextBox 1">
            <a:extLst>
              <a:ext uri="{FF2B5EF4-FFF2-40B4-BE49-F238E27FC236}">
                <a16:creationId xmlns:a16="http://schemas.microsoft.com/office/drawing/2014/main" id="{69EB5F1F-E03C-48AA-9FA5-4A5AA5272307}"/>
              </a:ext>
            </a:extLst>
          </p:cNvPr>
          <p:cNvSpPr txBox="1"/>
          <p:nvPr/>
        </p:nvSpPr>
        <p:spPr>
          <a:xfrm>
            <a:off x="373206" y="73383"/>
            <a:ext cx="11240085" cy="523220"/>
          </a:xfrm>
          <a:prstGeom prst="rect">
            <a:avLst/>
          </a:prstGeom>
          <a:noFill/>
        </p:spPr>
        <p:txBody>
          <a:bodyPr wrap="square">
            <a:spAutoFit/>
          </a:bodyPr>
          <a:lstStyle/>
          <a:p>
            <a:r>
              <a:rPr lang="en-US" sz="2800" b="1" err="1"/>
              <a:t>Bảng</a:t>
            </a:r>
            <a:r>
              <a:rPr lang="en-US" sz="2800" b="1"/>
              <a:t> 1: Bảng so sánh giữa ĐG kết quả học tập, ĐG vì học tập, ĐG là học tập</a:t>
            </a:r>
            <a:endParaRPr lang="en-US" sz="28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52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3517C-C56F-4C90-A299-C025AC1ACEBB}"/>
              </a:ext>
            </a:extLst>
          </p:cNvPr>
          <p:cNvSpPr>
            <a:spLocks noGrp="1"/>
          </p:cNvSpPr>
          <p:nvPr>
            <p:ph type="title"/>
          </p:nvPr>
        </p:nvSpPr>
        <p:spPr>
          <a:xfrm>
            <a:off x="838199" y="253217"/>
            <a:ext cx="10528495" cy="379829"/>
          </a:xfrm>
        </p:spPr>
        <p:txBody>
          <a:bodyPr>
            <a:normAutofit fontScale="90000"/>
          </a:bodyPr>
          <a:lstStyle/>
          <a:p>
            <a:r>
              <a:rPr lang="en-US" sz="2800" b="1" i="1">
                <a:solidFill>
                  <a:srgbClr val="00B050"/>
                </a:solidFill>
                <a:latin typeface="Arial" panose="020B0604020202020204" pitchFamily="34" charset="0"/>
                <a:cs typeface="Arial" panose="020B0604020202020204" pitchFamily="34" charset="0"/>
              </a:rPr>
              <a:t>1.3. Đánh giá phẩm chất, năng lực</a:t>
            </a:r>
            <a:br>
              <a:rPr lang="en-US" sz="2800" b="1" i="1">
                <a:solidFill>
                  <a:srgbClr val="00B050"/>
                </a:solidFill>
                <a:latin typeface="Arial" panose="020B0604020202020204" pitchFamily="34" charset="0"/>
                <a:cs typeface="Arial" panose="020B0604020202020204" pitchFamily="34" charset="0"/>
              </a:rPr>
            </a:br>
            <a:endParaRPr lang="en-US" sz="1600" b="1" i="1" dirty="0">
              <a:solidFill>
                <a:srgbClr val="00B050"/>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74C6AEE8-EE5A-409D-B750-9F2DDD28B122}"/>
              </a:ext>
            </a:extLst>
          </p:cNvPr>
          <p:cNvGraphicFramePr>
            <a:graphicFrameLocks noGrp="1"/>
          </p:cNvGraphicFramePr>
          <p:nvPr>
            <p:ph idx="1"/>
            <p:extLst>
              <p:ext uri="{D42A27DB-BD31-4B8C-83A1-F6EECF244321}">
                <p14:modId xmlns:p14="http://schemas.microsoft.com/office/powerpoint/2010/main" val="389556456"/>
              </p:ext>
            </p:extLst>
          </p:nvPr>
        </p:nvGraphicFramePr>
        <p:xfrm>
          <a:off x="506437" y="1350498"/>
          <a:ext cx="11324492" cy="4846320"/>
        </p:xfrm>
        <a:graphic>
          <a:graphicData uri="http://schemas.openxmlformats.org/drawingml/2006/table">
            <a:tbl>
              <a:tblPr firstRow="1" bandRow="1">
                <a:tableStyleId>{5C22544A-7EE6-4342-B048-85BDC9FD1C3A}</a:tableStyleId>
              </a:tblPr>
              <a:tblGrid>
                <a:gridCol w="1921479">
                  <a:extLst>
                    <a:ext uri="{9D8B030D-6E8A-4147-A177-3AD203B41FA5}">
                      <a16:colId xmlns:a16="http://schemas.microsoft.com/office/drawing/2014/main" val="3734764358"/>
                    </a:ext>
                  </a:extLst>
                </a:gridCol>
                <a:gridCol w="4637103">
                  <a:extLst>
                    <a:ext uri="{9D8B030D-6E8A-4147-A177-3AD203B41FA5}">
                      <a16:colId xmlns:a16="http://schemas.microsoft.com/office/drawing/2014/main" val="3585601506"/>
                    </a:ext>
                  </a:extLst>
                </a:gridCol>
                <a:gridCol w="4765910">
                  <a:extLst>
                    <a:ext uri="{9D8B030D-6E8A-4147-A177-3AD203B41FA5}">
                      <a16:colId xmlns:a16="http://schemas.microsoft.com/office/drawing/2014/main" val="1565258238"/>
                    </a:ext>
                  </a:extLst>
                </a:gridCol>
              </a:tblGrid>
              <a:tr h="706888">
                <a:tc>
                  <a:txBody>
                    <a:bodyPr/>
                    <a:lstStyle/>
                    <a:p>
                      <a:pPr algn="ctr"/>
                      <a:r>
                        <a:rPr lang="en-US" sz="2400" dirty="0" err="1"/>
                        <a:t>Tiêu</a:t>
                      </a:r>
                      <a:r>
                        <a:rPr lang="en-US" sz="2400" dirty="0"/>
                        <a:t> </a:t>
                      </a:r>
                      <a:r>
                        <a:rPr lang="en-US" sz="2400" dirty="0" err="1"/>
                        <a:t>chí</a:t>
                      </a:r>
                      <a:r>
                        <a:rPr lang="en-US" sz="2400" dirty="0"/>
                        <a:t> so </a:t>
                      </a:r>
                      <a:r>
                        <a:rPr lang="en-US" sz="2400" dirty="0" err="1"/>
                        <a:t>sánh</a:t>
                      </a:r>
                      <a:endParaRPr lang="en-US" sz="2400" dirty="0"/>
                    </a:p>
                  </a:txBody>
                  <a:tcPr/>
                </a:tc>
                <a:tc>
                  <a:txBody>
                    <a:bodyPr/>
                    <a:lstStyle/>
                    <a:p>
                      <a:pPr algn="ctr"/>
                      <a:r>
                        <a:rPr lang="en-US" sz="2400" dirty="0" err="1"/>
                        <a:t>Đánh</a:t>
                      </a:r>
                      <a:r>
                        <a:rPr lang="en-US" sz="2400" dirty="0"/>
                        <a:t> </a:t>
                      </a:r>
                      <a:r>
                        <a:rPr lang="en-US" sz="2400" dirty="0" err="1"/>
                        <a:t>giá</a:t>
                      </a:r>
                      <a:r>
                        <a:rPr lang="en-US" sz="2400" dirty="0"/>
                        <a:t> </a:t>
                      </a:r>
                      <a:r>
                        <a:rPr lang="en-US" sz="2400" dirty="0" err="1"/>
                        <a:t>năng</a:t>
                      </a:r>
                      <a:r>
                        <a:rPr lang="en-US" sz="2400" dirty="0"/>
                        <a:t> </a:t>
                      </a:r>
                      <a:r>
                        <a:rPr lang="en-US" sz="2400" dirty="0" err="1"/>
                        <a:t>lực</a:t>
                      </a:r>
                      <a:endParaRPr lang="en-US" sz="2400" dirty="0"/>
                    </a:p>
                  </a:txBody>
                  <a:tcPr/>
                </a:tc>
                <a:tc>
                  <a:txBody>
                    <a:bodyPr/>
                    <a:lstStyle/>
                    <a:p>
                      <a:pPr algn="ctr"/>
                      <a:r>
                        <a:rPr lang="en-US" sz="2400" dirty="0" err="1"/>
                        <a:t>Đánh</a:t>
                      </a:r>
                      <a:r>
                        <a:rPr lang="en-US" sz="2400" dirty="0"/>
                        <a:t> </a:t>
                      </a:r>
                      <a:r>
                        <a:rPr lang="en-US" sz="2400" dirty="0" err="1"/>
                        <a:t>giá</a:t>
                      </a:r>
                      <a:r>
                        <a:rPr lang="en-US" sz="2400" dirty="0"/>
                        <a:t> </a:t>
                      </a:r>
                      <a:r>
                        <a:rPr lang="en-US" sz="2400" dirty="0" err="1"/>
                        <a:t>kiến</a:t>
                      </a:r>
                      <a:r>
                        <a:rPr lang="en-US" sz="2400" dirty="0"/>
                        <a:t> </a:t>
                      </a:r>
                      <a:r>
                        <a:rPr lang="en-US" sz="2400" dirty="0" err="1"/>
                        <a:t>thức</a:t>
                      </a:r>
                      <a:r>
                        <a:rPr lang="en-US" sz="2400"/>
                        <a:t>, kĩ năng</a:t>
                      </a:r>
                      <a:endParaRPr lang="en-US" sz="2400" dirty="0"/>
                    </a:p>
                  </a:txBody>
                  <a:tcPr/>
                </a:tc>
                <a:extLst>
                  <a:ext uri="{0D108BD9-81ED-4DB2-BD59-A6C34878D82A}">
                    <a16:rowId xmlns:a16="http://schemas.microsoft.com/office/drawing/2014/main" val="3325435658"/>
                  </a:ext>
                </a:extLst>
              </a:tr>
              <a:tr h="1457183">
                <a:tc>
                  <a:txBody>
                    <a:bodyPr/>
                    <a:lstStyle/>
                    <a:p>
                      <a:r>
                        <a:rPr lang="en-US" sz="2400" dirty="0"/>
                        <a:t>1</a:t>
                      </a:r>
                      <a:r>
                        <a:rPr lang="en-US" sz="2400" dirty="0">
                          <a:solidFill>
                            <a:schemeClr val="bg2"/>
                          </a:solidFill>
                        </a:rPr>
                        <a:t>. </a:t>
                      </a:r>
                      <a:r>
                        <a:rPr lang="en-US" sz="2400" dirty="0" err="1">
                          <a:solidFill>
                            <a:schemeClr val="tx1"/>
                          </a:solidFill>
                        </a:rPr>
                        <a:t>Mục</a:t>
                      </a:r>
                      <a:r>
                        <a:rPr lang="en-US" sz="2400" dirty="0">
                          <a:solidFill>
                            <a:schemeClr val="tx1"/>
                          </a:solidFill>
                        </a:rPr>
                        <a:t> </a:t>
                      </a:r>
                      <a:r>
                        <a:rPr lang="en-US" sz="2400" dirty="0" err="1">
                          <a:solidFill>
                            <a:schemeClr val="tx1"/>
                          </a:solidFill>
                        </a:rPr>
                        <a:t>đích</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giá</a:t>
                      </a:r>
                      <a:r>
                        <a:rPr lang="en-US" sz="2400" dirty="0">
                          <a:solidFill>
                            <a:schemeClr val="tx1"/>
                          </a:solidFill>
                        </a:rPr>
                        <a:t> </a:t>
                      </a:r>
                      <a:r>
                        <a:rPr lang="en-US" sz="2400" dirty="0" err="1">
                          <a:solidFill>
                            <a:schemeClr val="tx1"/>
                          </a:solidFill>
                        </a:rPr>
                        <a:t>trọng</a:t>
                      </a:r>
                      <a:r>
                        <a:rPr lang="en-US" sz="2400" dirty="0">
                          <a:solidFill>
                            <a:schemeClr val="tx1"/>
                          </a:solidFill>
                        </a:rPr>
                        <a:t> </a:t>
                      </a:r>
                      <a:r>
                        <a:rPr lang="en-US" sz="2400" dirty="0" err="1">
                          <a:solidFill>
                            <a:schemeClr val="tx1"/>
                          </a:solidFill>
                        </a:rPr>
                        <a:t>tâm</a:t>
                      </a:r>
                      <a:endParaRPr lang="en-US" sz="2400" dirty="0">
                        <a:solidFill>
                          <a:schemeClr val="tx1"/>
                        </a:solidFill>
                      </a:endParaRPr>
                    </a:p>
                  </a:txBody>
                  <a:tcPr/>
                </a:tc>
                <a:tc>
                  <a:txBody>
                    <a:bodyPr/>
                    <a:lstStyle/>
                    <a:p>
                      <a:pPr marL="0" indent="0" algn="just">
                        <a:buFontTx/>
                        <a:buNone/>
                      </a:pPr>
                      <a:r>
                        <a:rPr lang="en-US"/>
                        <a:t>- </a:t>
                      </a:r>
                      <a:r>
                        <a:rPr lang="vi-VN"/>
                        <a:t>Đánh </a:t>
                      </a:r>
                      <a:r>
                        <a:rPr lang="vi-VN" dirty="0"/>
                        <a:t>giá khả năng người học </a:t>
                      </a:r>
                      <a:r>
                        <a:rPr lang="vi-VN" dirty="0">
                          <a:highlight>
                            <a:srgbClr val="00FF00"/>
                          </a:highlight>
                        </a:rPr>
                        <a:t>vận dụng các kiến thức</a:t>
                      </a:r>
                      <a:r>
                        <a:rPr lang="vi-VN">
                          <a:highlight>
                            <a:srgbClr val="00FF00"/>
                          </a:highlight>
                        </a:rPr>
                        <a:t>, k</a:t>
                      </a:r>
                      <a:r>
                        <a:rPr lang="en-US">
                          <a:highlight>
                            <a:srgbClr val="00FF00"/>
                          </a:highlight>
                        </a:rPr>
                        <a:t>ĩ</a:t>
                      </a:r>
                      <a:r>
                        <a:rPr lang="vi-VN">
                          <a:highlight>
                            <a:srgbClr val="00FF00"/>
                          </a:highlight>
                        </a:rPr>
                        <a:t> </a:t>
                      </a:r>
                      <a:r>
                        <a:rPr lang="vi-VN" dirty="0">
                          <a:highlight>
                            <a:srgbClr val="00FF00"/>
                          </a:highlight>
                        </a:rPr>
                        <a:t>năng đã học được vào giải quyết vấn đề thực tiễn của </a:t>
                      </a:r>
                      <a:r>
                        <a:rPr lang="vi-VN">
                          <a:highlight>
                            <a:srgbClr val="00FF00"/>
                          </a:highlight>
                        </a:rPr>
                        <a:t>cuộc sống</a:t>
                      </a:r>
                      <a:endParaRPr lang="en-US">
                        <a:highlight>
                          <a:srgbClr val="00FF00"/>
                        </a:highlight>
                      </a:endParaRPr>
                    </a:p>
                    <a:p>
                      <a:pPr marL="0" indent="0">
                        <a:buFontTx/>
                        <a:buNone/>
                      </a:pPr>
                      <a:r>
                        <a:rPr lang="vi-VN"/>
                        <a:t> </a:t>
                      </a:r>
                      <a:r>
                        <a:rPr lang="vi-VN" dirty="0"/>
                        <a:t>- Vì sự tiến bộ của người học so với chính mình. </a:t>
                      </a:r>
                      <a:endParaRPr lang="en-US" dirty="0"/>
                    </a:p>
                  </a:txBody>
                  <a:tcPr/>
                </a:tc>
                <a:tc>
                  <a:txBody>
                    <a:bodyPr/>
                    <a:lstStyle/>
                    <a:p>
                      <a:pPr marL="0" indent="0">
                        <a:buFontTx/>
                        <a:buNone/>
                      </a:pPr>
                      <a:r>
                        <a:rPr lang="en-US"/>
                        <a:t>- </a:t>
                      </a:r>
                      <a:r>
                        <a:rPr lang="vi-VN"/>
                        <a:t>Xác </a:t>
                      </a:r>
                      <a:r>
                        <a:rPr lang="vi-VN" dirty="0"/>
                        <a:t>định việc </a:t>
                      </a:r>
                      <a:r>
                        <a:rPr lang="vi-VN" dirty="0">
                          <a:highlight>
                            <a:srgbClr val="00FF00"/>
                          </a:highlight>
                        </a:rPr>
                        <a:t>đạt được kiến thức, kĩ năng </a:t>
                      </a:r>
                      <a:r>
                        <a:rPr lang="vi-VN" dirty="0"/>
                        <a:t>theo mục tiêu của chương trình </a:t>
                      </a:r>
                      <a:r>
                        <a:rPr lang="vi-VN"/>
                        <a:t>giáo dục</a:t>
                      </a:r>
                      <a:endParaRPr lang="en-US"/>
                    </a:p>
                    <a:p>
                      <a:pPr marL="0" indent="0">
                        <a:buFontTx/>
                        <a:buNone/>
                      </a:pPr>
                      <a:r>
                        <a:rPr lang="vi-VN"/>
                        <a:t>- </a:t>
                      </a:r>
                      <a:r>
                        <a:rPr lang="vi-VN" dirty="0"/>
                        <a:t>Đánh giá, xếp hạng giữa những người học với nhau.</a:t>
                      </a:r>
                      <a:endParaRPr lang="en-US" dirty="0"/>
                    </a:p>
                  </a:txBody>
                  <a:tcPr/>
                </a:tc>
                <a:extLst>
                  <a:ext uri="{0D108BD9-81ED-4DB2-BD59-A6C34878D82A}">
                    <a16:rowId xmlns:a16="http://schemas.microsoft.com/office/drawing/2014/main" val="3323035771"/>
                  </a:ext>
                </a:extLst>
              </a:tr>
              <a:tr h="454155">
                <a:tc>
                  <a:txBody>
                    <a:bodyPr/>
                    <a:lstStyle/>
                    <a:p>
                      <a:r>
                        <a:rPr lang="en-US" sz="2400" dirty="0"/>
                        <a:t>2. </a:t>
                      </a:r>
                      <a:r>
                        <a:rPr lang="en-US" sz="2400" dirty="0" err="1"/>
                        <a:t>Ngữ</a:t>
                      </a:r>
                      <a:r>
                        <a:rPr lang="en-US" sz="2400" dirty="0"/>
                        <a:t> </a:t>
                      </a:r>
                      <a:r>
                        <a:rPr lang="en-US" sz="2400" dirty="0" err="1"/>
                        <a:t>cảnh</a:t>
                      </a:r>
                      <a:r>
                        <a:rPr lang="en-US" sz="2400" dirty="0"/>
                        <a:t> </a:t>
                      </a:r>
                      <a:r>
                        <a:rPr lang="en-US" sz="2400" dirty="0" err="1"/>
                        <a:t>đánh</a:t>
                      </a:r>
                      <a:r>
                        <a:rPr lang="en-US" sz="2400" dirty="0"/>
                        <a:t> </a:t>
                      </a:r>
                      <a:r>
                        <a:rPr lang="en-US" sz="2400" dirty="0" err="1"/>
                        <a:t>giá</a:t>
                      </a:r>
                      <a:endParaRPr lang="en-US" sz="2400" dirty="0"/>
                    </a:p>
                  </a:txBody>
                  <a:tcPr/>
                </a:tc>
                <a:tc>
                  <a:txBody>
                    <a:bodyPr/>
                    <a:lstStyle/>
                    <a:p>
                      <a:r>
                        <a:rPr lang="vi-VN" dirty="0"/>
                        <a:t>- Gắn với </a:t>
                      </a:r>
                      <a:r>
                        <a:rPr lang="vi-VN" dirty="0">
                          <a:highlight>
                            <a:srgbClr val="FFFF00"/>
                          </a:highlight>
                        </a:rPr>
                        <a:t>ngữ cảnh học tập và thực tiễn cuộc sống</a:t>
                      </a:r>
                      <a:r>
                        <a:rPr lang="vi-VN" dirty="0"/>
                        <a:t> của người học</a:t>
                      </a:r>
                      <a:endParaRPr lang="en-US" dirty="0"/>
                    </a:p>
                  </a:txBody>
                  <a:tcPr/>
                </a:tc>
                <a:tc>
                  <a:txBody>
                    <a:bodyPr/>
                    <a:lstStyle/>
                    <a:p>
                      <a:r>
                        <a:rPr lang="vi-VN" dirty="0"/>
                        <a:t>- Gắn với </a:t>
                      </a:r>
                      <a:r>
                        <a:rPr lang="vi-VN" dirty="0">
                          <a:highlight>
                            <a:srgbClr val="FFFF00"/>
                          </a:highlight>
                        </a:rPr>
                        <a:t>nội dung học tập </a:t>
                      </a:r>
                      <a:r>
                        <a:rPr lang="vi-VN" dirty="0"/>
                        <a:t>(những kiến thức</a:t>
                      </a:r>
                      <a:r>
                        <a:rPr lang="vi-VN"/>
                        <a:t>, k</a:t>
                      </a:r>
                      <a:r>
                        <a:rPr lang="en-US"/>
                        <a:t>ĩ</a:t>
                      </a:r>
                      <a:r>
                        <a:rPr lang="vi-VN"/>
                        <a:t> </a:t>
                      </a:r>
                      <a:r>
                        <a:rPr lang="vi-VN" dirty="0"/>
                        <a:t>năng, thái độ) học được trong nhà trường</a:t>
                      </a:r>
                      <a:endParaRPr lang="en-US" dirty="0"/>
                    </a:p>
                  </a:txBody>
                  <a:tcPr/>
                </a:tc>
                <a:extLst>
                  <a:ext uri="{0D108BD9-81ED-4DB2-BD59-A6C34878D82A}">
                    <a16:rowId xmlns:a16="http://schemas.microsoft.com/office/drawing/2014/main" val="1418288060"/>
                  </a:ext>
                </a:extLst>
              </a:tr>
              <a:tr h="1457183">
                <a:tc>
                  <a:txBody>
                    <a:bodyPr/>
                    <a:lstStyle/>
                    <a:p>
                      <a:r>
                        <a:rPr lang="en-US" sz="2400" dirty="0"/>
                        <a:t>3. </a:t>
                      </a:r>
                      <a:r>
                        <a:rPr lang="en-US" sz="2400" dirty="0" err="1"/>
                        <a:t>Nội</a:t>
                      </a:r>
                      <a:r>
                        <a:rPr lang="en-US" sz="2400" dirty="0"/>
                        <a:t> dung </a:t>
                      </a:r>
                      <a:r>
                        <a:rPr lang="en-US" sz="2400" dirty="0" err="1"/>
                        <a:t>đánh</a:t>
                      </a:r>
                      <a:r>
                        <a:rPr lang="en-US" sz="2400" dirty="0"/>
                        <a:t> </a:t>
                      </a:r>
                      <a:r>
                        <a:rPr lang="en-US" sz="2400" dirty="0" err="1"/>
                        <a:t>giá</a:t>
                      </a:r>
                      <a:endParaRPr lang="en-US" sz="2400" dirty="0"/>
                    </a:p>
                  </a:txBody>
                  <a:tcPr/>
                </a:tc>
                <a:tc>
                  <a:txBody>
                    <a:bodyPr/>
                    <a:lstStyle/>
                    <a:p>
                      <a:pPr marL="0" indent="0" algn="just">
                        <a:buFontTx/>
                        <a:buNone/>
                      </a:pPr>
                      <a:r>
                        <a:rPr lang="en-US"/>
                        <a:t>- </a:t>
                      </a:r>
                      <a:r>
                        <a:rPr lang="vi-VN"/>
                        <a:t>Những </a:t>
                      </a:r>
                      <a:r>
                        <a:rPr lang="vi-VN" dirty="0"/>
                        <a:t>kiến thức, kĩ năng, thái độ ở </a:t>
                      </a:r>
                      <a:r>
                        <a:rPr lang="vi-VN" dirty="0">
                          <a:highlight>
                            <a:srgbClr val="00FFFF"/>
                          </a:highlight>
                        </a:rPr>
                        <a:t>nhiều môn học</a:t>
                      </a:r>
                      <a:r>
                        <a:rPr lang="vi-VN">
                          <a:highlight>
                            <a:srgbClr val="00FFFF"/>
                          </a:highlight>
                        </a:rPr>
                        <a:t>, hoạt </a:t>
                      </a:r>
                      <a:r>
                        <a:rPr lang="vi-VN" dirty="0">
                          <a:highlight>
                            <a:srgbClr val="00FFFF"/>
                          </a:highlight>
                        </a:rPr>
                        <a:t>động giáo dục và những trải nghiệm của bản </a:t>
                      </a:r>
                      <a:r>
                        <a:rPr lang="vi-VN">
                          <a:highlight>
                            <a:srgbClr val="00FFFF"/>
                          </a:highlight>
                        </a:rPr>
                        <a:t>thân </a:t>
                      </a:r>
                      <a:r>
                        <a:rPr lang="en-US">
                          <a:highlight>
                            <a:srgbClr val="00FFFF"/>
                          </a:highlight>
                        </a:rPr>
                        <a:t>HS </a:t>
                      </a:r>
                      <a:r>
                        <a:rPr lang="vi-VN"/>
                        <a:t>trong </a:t>
                      </a:r>
                      <a:r>
                        <a:rPr lang="vi-VN" dirty="0"/>
                        <a:t>cuộc sống xã hội (tập trung vào năng lực thực </a:t>
                      </a:r>
                      <a:r>
                        <a:rPr lang="vi-VN"/>
                        <a:t>hiện)</a:t>
                      </a:r>
                      <a:endParaRPr lang="en-US"/>
                    </a:p>
                    <a:p>
                      <a:pPr marL="0" indent="0" algn="just">
                        <a:buFontTx/>
                        <a:buNone/>
                      </a:pPr>
                      <a:r>
                        <a:rPr lang="vi-VN"/>
                        <a:t> </a:t>
                      </a:r>
                      <a:r>
                        <a:rPr lang="vi-VN" dirty="0"/>
                        <a:t>- Quy chuẩn theo các mức độ phát triển năng lực </a:t>
                      </a:r>
                      <a:r>
                        <a:rPr lang="vi-VN"/>
                        <a:t>của </a:t>
                      </a:r>
                      <a:r>
                        <a:rPr lang="en-US"/>
                        <a:t>HS. </a:t>
                      </a:r>
                      <a:endParaRPr lang="en-US" dirty="0"/>
                    </a:p>
                  </a:txBody>
                  <a:tcPr/>
                </a:tc>
                <a:tc>
                  <a:txBody>
                    <a:bodyPr/>
                    <a:lstStyle/>
                    <a:p>
                      <a:pPr marL="0" indent="0" algn="just">
                        <a:buFontTx/>
                        <a:buNone/>
                      </a:pPr>
                      <a:r>
                        <a:rPr lang="en-US"/>
                        <a:t>- </a:t>
                      </a:r>
                      <a:r>
                        <a:rPr lang="vi-VN"/>
                        <a:t>Những </a:t>
                      </a:r>
                      <a:r>
                        <a:rPr lang="vi-VN" dirty="0"/>
                        <a:t>kiến thức, kĩ năng, thái độ ở</a:t>
                      </a:r>
                      <a:r>
                        <a:rPr lang="vi-VN" dirty="0">
                          <a:highlight>
                            <a:srgbClr val="00FFFF"/>
                          </a:highlight>
                        </a:rPr>
                        <a:t> một môn học </a:t>
                      </a:r>
                      <a:r>
                        <a:rPr lang="vi-VN">
                          <a:highlight>
                            <a:srgbClr val="00FFFF"/>
                          </a:highlight>
                        </a:rPr>
                        <a:t>cụ thể</a:t>
                      </a:r>
                      <a:endParaRPr lang="en-US">
                        <a:highlight>
                          <a:srgbClr val="00FFFF"/>
                        </a:highlight>
                      </a:endParaRPr>
                    </a:p>
                    <a:p>
                      <a:pPr marL="0" indent="0" algn="just">
                        <a:buFontTx/>
                        <a:buNone/>
                      </a:pPr>
                      <a:r>
                        <a:rPr lang="en-US"/>
                        <a:t>- </a:t>
                      </a:r>
                      <a:r>
                        <a:rPr lang="vi-VN" dirty="0"/>
                        <a:t>Quy chuẩn theo </a:t>
                      </a:r>
                      <a:r>
                        <a:rPr lang="vi-VN"/>
                        <a:t>việc </a:t>
                      </a:r>
                      <a:r>
                        <a:rPr lang="en-US"/>
                        <a:t>HS </a:t>
                      </a:r>
                      <a:r>
                        <a:rPr lang="vi-VN"/>
                        <a:t>có </a:t>
                      </a:r>
                      <a:r>
                        <a:rPr lang="vi-VN" dirty="0"/>
                        <a:t>đạt hay không một nội dung đã được học</a:t>
                      </a:r>
                      <a:endParaRPr lang="en-US" dirty="0"/>
                    </a:p>
                  </a:txBody>
                  <a:tcPr/>
                </a:tc>
                <a:extLst>
                  <a:ext uri="{0D108BD9-81ED-4DB2-BD59-A6C34878D82A}">
                    <a16:rowId xmlns:a16="http://schemas.microsoft.com/office/drawing/2014/main" val="580786140"/>
                  </a:ext>
                </a:extLst>
              </a:tr>
            </a:tbl>
          </a:graphicData>
        </a:graphic>
      </p:graphicFrame>
      <p:sp>
        <p:nvSpPr>
          <p:cNvPr id="7" name="TextBox 6">
            <a:extLst>
              <a:ext uri="{FF2B5EF4-FFF2-40B4-BE49-F238E27FC236}">
                <a16:creationId xmlns:a16="http://schemas.microsoft.com/office/drawing/2014/main" id="{761A9D52-3922-4BBE-933B-6CF748F1D0DB}"/>
              </a:ext>
            </a:extLst>
          </p:cNvPr>
          <p:cNvSpPr txBox="1"/>
          <p:nvPr/>
        </p:nvSpPr>
        <p:spPr>
          <a:xfrm>
            <a:off x="1367496" y="253217"/>
            <a:ext cx="9457007" cy="954107"/>
          </a:xfrm>
          <a:prstGeom prst="rect">
            <a:avLst/>
          </a:prstGeom>
          <a:noFill/>
        </p:spPr>
        <p:txBody>
          <a:bodyPr wrap="square">
            <a:spAutoFit/>
          </a:bodyPr>
          <a:lstStyle/>
          <a:p>
            <a:r>
              <a:rPr lang="en-US" sz="3200" b="1" dirty="0">
                <a:solidFill>
                  <a:srgbClr val="00B050"/>
                </a:solidFill>
                <a:latin typeface="Arial" panose="020B0604020202020204" pitchFamily="34" charset="0"/>
                <a:cs typeface="Arial" panose="020B0604020202020204" pitchFamily="34" charset="0"/>
              </a:rPr>
              <a:t/>
            </a:r>
            <a:br>
              <a:rPr lang="en-US" sz="3200" b="1" dirty="0">
                <a:solidFill>
                  <a:srgbClr val="00B050"/>
                </a:solidFill>
                <a:latin typeface="Arial" panose="020B0604020202020204" pitchFamily="34" charset="0"/>
                <a:cs typeface="Arial" panose="020B0604020202020204" pitchFamily="34" charset="0"/>
              </a:rPr>
            </a:br>
            <a:r>
              <a:rPr lang="en-US" sz="2400" b="1" dirty="0" err="1"/>
              <a:t>Bảng</a:t>
            </a:r>
            <a:r>
              <a:rPr lang="en-US" sz="2400" b="1" dirty="0"/>
              <a:t> 2: So </a:t>
            </a:r>
            <a:r>
              <a:rPr lang="en-US" sz="2400" b="1" dirty="0" err="1"/>
              <a:t>sánh</a:t>
            </a:r>
            <a:r>
              <a:rPr lang="en-US" sz="2400" b="1" dirty="0"/>
              <a:t> </a:t>
            </a:r>
            <a:r>
              <a:rPr lang="en-US" sz="2400" b="1" dirty="0" err="1"/>
              <a:t>đánh</a:t>
            </a:r>
            <a:r>
              <a:rPr lang="en-US" sz="2400" b="1" dirty="0"/>
              <a:t> </a:t>
            </a:r>
            <a:r>
              <a:rPr lang="en-US" sz="2400" b="1" dirty="0" err="1"/>
              <a:t>giá</a:t>
            </a:r>
            <a:r>
              <a:rPr lang="en-US" sz="2400" b="1" dirty="0"/>
              <a:t> </a:t>
            </a:r>
            <a:r>
              <a:rPr lang="en-US" sz="2400" b="1" dirty="0" err="1"/>
              <a:t>năng</a:t>
            </a:r>
            <a:r>
              <a:rPr lang="en-US" sz="2400" b="1" dirty="0"/>
              <a:t> </a:t>
            </a:r>
            <a:r>
              <a:rPr lang="en-US" sz="2400" b="1" dirty="0" err="1"/>
              <a:t>lực</a:t>
            </a:r>
            <a:r>
              <a:rPr lang="en-US" sz="2400" b="1" dirty="0"/>
              <a:t> </a:t>
            </a:r>
            <a:r>
              <a:rPr lang="en-US" sz="2400" b="1" dirty="0" err="1"/>
              <a:t>và</a:t>
            </a:r>
            <a:r>
              <a:rPr lang="en-US" sz="2400" b="1" dirty="0"/>
              <a:t> </a:t>
            </a:r>
            <a:r>
              <a:rPr lang="en-US" sz="2400" b="1" dirty="0" err="1"/>
              <a:t>đánh</a:t>
            </a:r>
            <a:r>
              <a:rPr lang="en-US" sz="2400" b="1" dirty="0"/>
              <a:t> </a:t>
            </a:r>
            <a:r>
              <a:rPr lang="en-US" sz="2400" b="1" dirty="0" err="1"/>
              <a:t>giá</a:t>
            </a:r>
            <a:r>
              <a:rPr lang="en-US" sz="2400" b="1" dirty="0"/>
              <a:t> </a:t>
            </a:r>
            <a:r>
              <a:rPr lang="en-US" sz="2400" b="1" dirty="0" err="1"/>
              <a:t>kiến</a:t>
            </a:r>
            <a:r>
              <a:rPr lang="en-US" sz="2400" b="1" dirty="0"/>
              <a:t> </a:t>
            </a:r>
            <a:r>
              <a:rPr lang="en-US" sz="2400" b="1" dirty="0" err="1"/>
              <a:t>thức</a:t>
            </a:r>
            <a:r>
              <a:rPr lang="en-US" sz="2400" b="1" dirty="0"/>
              <a:t>, </a:t>
            </a:r>
            <a:r>
              <a:rPr lang="en-US" sz="2400" b="1" err="1"/>
              <a:t>kĩ</a:t>
            </a:r>
            <a:r>
              <a:rPr lang="en-US" sz="2400" b="1"/>
              <a:t> năng</a:t>
            </a:r>
            <a:endParaRPr lang="en-US" sz="24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01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4C6AEE8-EE5A-409D-B750-9F2DDD28B122}"/>
              </a:ext>
            </a:extLst>
          </p:cNvPr>
          <p:cNvGraphicFramePr>
            <a:graphicFrameLocks noGrp="1"/>
          </p:cNvGraphicFramePr>
          <p:nvPr>
            <p:ph idx="1"/>
            <p:extLst>
              <p:ext uri="{D42A27DB-BD31-4B8C-83A1-F6EECF244321}">
                <p14:modId xmlns:p14="http://schemas.microsoft.com/office/powerpoint/2010/main" val="525104898"/>
              </p:ext>
            </p:extLst>
          </p:nvPr>
        </p:nvGraphicFramePr>
        <p:xfrm>
          <a:off x="412651" y="1371909"/>
          <a:ext cx="11282289" cy="4747877"/>
        </p:xfrm>
        <a:graphic>
          <a:graphicData uri="http://schemas.openxmlformats.org/drawingml/2006/table">
            <a:tbl>
              <a:tblPr firstRow="1" bandRow="1">
                <a:tableStyleId>{5C22544A-7EE6-4342-B048-85BDC9FD1C3A}</a:tableStyleId>
              </a:tblPr>
              <a:tblGrid>
                <a:gridCol w="1543821">
                  <a:extLst>
                    <a:ext uri="{9D8B030D-6E8A-4147-A177-3AD203B41FA5}">
                      <a16:colId xmlns:a16="http://schemas.microsoft.com/office/drawing/2014/main" val="3734764358"/>
                    </a:ext>
                  </a:extLst>
                </a:gridCol>
                <a:gridCol w="5053927">
                  <a:extLst>
                    <a:ext uri="{9D8B030D-6E8A-4147-A177-3AD203B41FA5}">
                      <a16:colId xmlns:a16="http://schemas.microsoft.com/office/drawing/2014/main" val="3585601506"/>
                    </a:ext>
                  </a:extLst>
                </a:gridCol>
                <a:gridCol w="4684541">
                  <a:extLst>
                    <a:ext uri="{9D8B030D-6E8A-4147-A177-3AD203B41FA5}">
                      <a16:colId xmlns:a16="http://schemas.microsoft.com/office/drawing/2014/main" val="1565258238"/>
                    </a:ext>
                  </a:extLst>
                </a:gridCol>
              </a:tblGrid>
              <a:tr h="877841">
                <a:tc>
                  <a:txBody>
                    <a:bodyPr/>
                    <a:lstStyle/>
                    <a:p>
                      <a:pPr algn="ctr"/>
                      <a:r>
                        <a:rPr lang="en-US" sz="2400" dirty="0" err="1"/>
                        <a:t>Tiêu</a:t>
                      </a:r>
                      <a:r>
                        <a:rPr lang="en-US" sz="2400" dirty="0"/>
                        <a:t> </a:t>
                      </a:r>
                      <a:r>
                        <a:rPr lang="en-US" sz="2400" err="1"/>
                        <a:t>chí</a:t>
                      </a:r>
                      <a:r>
                        <a:rPr lang="en-US" sz="2400"/>
                        <a:t> </a:t>
                      </a:r>
                    </a:p>
                    <a:p>
                      <a:pPr algn="ctr"/>
                      <a:r>
                        <a:rPr lang="en-US" sz="2400"/>
                        <a:t>so </a:t>
                      </a:r>
                      <a:r>
                        <a:rPr lang="en-US" sz="2400" dirty="0" err="1"/>
                        <a:t>sánh</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t>Đánh</a:t>
                      </a:r>
                      <a:r>
                        <a:rPr lang="en-US" sz="2400" dirty="0"/>
                        <a:t> </a:t>
                      </a:r>
                      <a:r>
                        <a:rPr lang="en-US" sz="2400" dirty="0" err="1"/>
                        <a:t>giá</a:t>
                      </a:r>
                      <a:r>
                        <a:rPr lang="en-US" sz="2400" dirty="0"/>
                        <a:t> </a:t>
                      </a:r>
                      <a:r>
                        <a:rPr lang="en-US" sz="2400" dirty="0" err="1"/>
                        <a:t>năng</a:t>
                      </a:r>
                      <a:r>
                        <a:rPr lang="en-US" sz="2400" dirty="0"/>
                        <a:t> </a:t>
                      </a:r>
                      <a:r>
                        <a:rPr lang="en-US" sz="2400" dirty="0" err="1"/>
                        <a:t>lực</a:t>
                      </a:r>
                      <a:endParaRPr lang="en-US" sz="2400" dirty="0"/>
                    </a:p>
                    <a:p>
                      <a:pPr algn="ct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t>Đánh</a:t>
                      </a:r>
                      <a:r>
                        <a:rPr lang="en-US" sz="2400" dirty="0"/>
                        <a:t> </a:t>
                      </a:r>
                      <a:r>
                        <a:rPr lang="en-US" sz="2400" dirty="0" err="1"/>
                        <a:t>giá</a:t>
                      </a:r>
                      <a:r>
                        <a:rPr lang="en-US" sz="2400" dirty="0"/>
                        <a:t> </a:t>
                      </a:r>
                      <a:r>
                        <a:rPr lang="en-US" sz="2400" dirty="0" err="1"/>
                        <a:t>kiến</a:t>
                      </a:r>
                      <a:r>
                        <a:rPr lang="en-US" sz="2400" dirty="0"/>
                        <a:t> </a:t>
                      </a:r>
                      <a:r>
                        <a:rPr lang="en-US" sz="2400" dirty="0" err="1"/>
                        <a:t>thức</a:t>
                      </a:r>
                      <a:r>
                        <a:rPr lang="en-US" sz="2400"/>
                        <a:t>, kĩ </a:t>
                      </a:r>
                      <a:r>
                        <a:rPr lang="en-US" sz="2400" dirty="0" err="1"/>
                        <a:t>năng</a:t>
                      </a:r>
                      <a:endParaRPr lang="en-US" sz="2400" dirty="0"/>
                    </a:p>
                    <a:p>
                      <a:pPr algn="ctr"/>
                      <a:endParaRPr lang="en-US" sz="2400" dirty="0"/>
                    </a:p>
                  </a:txBody>
                  <a:tcPr/>
                </a:tc>
                <a:extLst>
                  <a:ext uri="{0D108BD9-81ED-4DB2-BD59-A6C34878D82A}">
                    <a16:rowId xmlns:a16="http://schemas.microsoft.com/office/drawing/2014/main" val="3325435658"/>
                  </a:ext>
                </a:extLst>
              </a:tr>
              <a:tr h="783565">
                <a:tc>
                  <a:txBody>
                    <a:bodyPr/>
                    <a:lstStyle/>
                    <a:p>
                      <a:r>
                        <a:rPr lang="en-US" sz="2200" dirty="0">
                          <a:latin typeface="Arial" panose="020B0604020202020204" pitchFamily="34" charset="0"/>
                          <a:cs typeface="Arial" panose="020B0604020202020204" pitchFamily="34" charset="0"/>
                        </a:rPr>
                        <a:t>4.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cụ</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đánh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giá</a:t>
                      </a:r>
                      <a:endParaRPr lang="en-US" sz="2200" dirty="0">
                        <a:latin typeface="Arial" panose="020B0604020202020204" pitchFamily="34" charset="0"/>
                        <a:cs typeface="Arial" panose="020B0604020202020204" pitchFamily="34" charset="0"/>
                      </a:endParaRPr>
                    </a:p>
                  </a:txBody>
                  <a:tcPr/>
                </a:tc>
                <a:tc>
                  <a:txBody>
                    <a:bodyPr/>
                    <a:lstStyle/>
                    <a:p>
                      <a:r>
                        <a:rPr lang="en-US" sz="2000" dirty="0" err="1">
                          <a:latin typeface="+mn-lt"/>
                          <a:cs typeface="Arial" panose="020B0604020202020204" pitchFamily="34" charset="0"/>
                        </a:rPr>
                        <a:t>Nhiệm</a:t>
                      </a:r>
                      <a:r>
                        <a:rPr lang="en-US" sz="2000" dirty="0">
                          <a:latin typeface="+mn-lt"/>
                          <a:cs typeface="Arial" panose="020B0604020202020204" pitchFamily="34" charset="0"/>
                        </a:rPr>
                        <a:t> </a:t>
                      </a:r>
                      <a:r>
                        <a:rPr lang="en-US" sz="2000" dirty="0" err="1">
                          <a:latin typeface="+mn-lt"/>
                          <a:cs typeface="Arial" panose="020B0604020202020204" pitchFamily="34" charset="0"/>
                        </a:rPr>
                        <a:t>vụ</a:t>
                      </a:r>
                      <a:r>
                        <a:rPr lang="en-US" sz="2000" dirty="0">
                          <a:latin typeface="+mn-lt"/>
                          <a:cs typeface="Arial" panose="020B0604020202020204" pitchFamily="34" charset="0"/>
                        </a:rPr>
                        <a:t>, </a:t>
                      </a:r>
                      <a:r>
                        <a:rPr lang="en-US" sz="2000" dirty="0" err="1">
                          <a:latin typeface="+mn-lt"/>
                          <a:cs typeface="Arial" panose="020B0604020202020204" pitchFamily="34" charset="0"/>
                        </a:rPr>
                        <a:t>bài</a:t>
                      </a:r>
                      <a:r>
                        <a:rPr lang="en-US" sz="2000" dirty="0">
                          <a:latin typeface="+mn-lt"/>
                          <a:cs typeface="Arial" panose="020B0604020202020204" pitchFamily="34" charset="0"/>
                        </a:rPr>
                        <a:t> </a:t>
                      </a:r>
                      <a:r>
                        <a:rPr lang="en-US" sz="2000" dirty="0" err="1">
                          <a:latin typeface="+mn-lt"/>
                          <a:cs typeface="Arial" panose="020B0604020202020204" pitchFamily="34" charset="0"/>
                        </a:rPr>
                        <a:t>tập</a:t>
                      </a:r>
                      <a:r>
                        <a:rPr lang="en-US" sz="2000" dirty="0">
                          <a:latin typeface="+mn-lt"/>
                          <a:cs typeface="Arial" panose="020B0604020202020204" pitchFamily="34" charset="0"/>
                        </a:rPr>
                        <a:t> </a:t>
                      </a:r>
                      <a:r>
                        <a:rPr lang="en-US" sz="2000" dirty="0" err="1">
                          <a:latin typeface="+mn-lt"/>
                          <a:cs typeface="Arial" panose="020B0604020202020204" pitchFamily="34" charset="0"/>
                        </a:rPr>
                        <a:t>gắn</a:t>
                      </a:r>
                      <a:r>
                        <a:rPr lang="en-US" sz="2000" dirty="0">
                          <a:latin typeface="+mn-lt"/>
                          <a:cs typeface="Arial" panose="020B0604020202020204" pitchFamily="34" charset="0"/>
                        </a:rPr>
                        <a:t> </a:t>
                      </a:r>
                      <a:r>
                        <a:rPr lang="en-US" sz="2000" dirty="0" err="1">
                          <a:latin typeface="+mn-lt"/>
                          <a:cs typeface="Arial" panose="020B0604020202020204" pitchFamily="34" charset="0"/>
                        </a:rPr>
                        <a:t>với</a:t>
                      </a:r>
                      <a:r>
                        <a:rPr lang="en-US" sz="2000" dirty="0">
                          <a:latin typeface="+mn-lt"/>
                          <a:cs typeface="Arial" panose="020B0604020202020204" pitchFamily="34" charset="0"/>
                        </a:rPr>
                        <a:t> </a:t>
                      </a:r>
                      <a:r>
                        <a:rPr lang="en-US" sz="2000" dirty="0" err="1">
                          <a:highlight>
                            <a:srgbClr val="00FF00"/>
                          </a:highlight>
                          <a:latin typeface="+mn-lt"/>
                          <a:cs typeface="Arial" panose="020B0604020202020204" pitchFamily="34" charset="0"/>
                        </a:rPr>
                        <a:t>tình</a:t>
                      </a:r>
                      <a:r>
                        <a:rPr lang="en-US" sz="2000" dirty="0">
                          <a:highlight>
                            <a:srgbClr val="00FF00"/>
                          </a:highlight>
                          <a:latin typeface="+mn-lt"/>
                          <a:cs typeface="Arial" panose="020B0604020202020204" pitchFamily="34" charset="0"/>
                        </a:rPr>
                        <a:t> </a:t>
                      </a:r>
                      <a:r>
                        <a:rPr lang="en-US" sz="2000" dirty="0" err="1">
                          <a:highlight>
                            <a:srgbClr val="00FF00"/>
                          </a:highlight>
                          <a:latin typeface="+mn-lt"/>
                          <a:cs typeface="Arial" panose="020B0604020202020204" pitchFamily="34" charset="0"/>
                        </a:rPr>
                        <a:t>huống</a:t>
                      </a:r>
                      <a:r>
                        <a:rPr lang="en-US" sz="2000" dirty="0">
                          <a:highlight>
                            <a:srgbClr val="00FF00"/>
                          </a:highlight>
                          <a:latin typeface="+mn-lt"/>
                          <a:cs typeface="Arial" panose="020B0604020202020204" pitchFamily="34" charset="0"/>
                        </a:rPr>
                        <a:t>, </a:t>
                      </a:r>
                      <a:r>
                        <a:rPr lang="en-US" sz="2000" dirty="0" err="1">
                          <a:highlight>
                            <a:srgbClr val="00FF00"/>
                          </a:highlight>
                          <a:latin typeface="+mn-lt"/>
                          <a:cs typeface="Arial" panose="020B0604020202020204" pitchFamily="34" charset="0"/>
                        </a:rPr>
                        <a:t>bối</a:t>
                      </a:r>
                      <a:r>
                        <a:rPr lang="en-US" sz="2000" dirty="0">
                          <a:highlight>
                            <a:srgbClr val="00FF00"/>
                          </a:highlight>
                          <a:latin typeface="+mn-lt"/>
                          <a:cs typeface="Arial" panose="020B0604020202020204" pitchFamily="34" charset="0"/>
                        </a:rPr>
                        <a:t> </a:t>
                      </a:r>
                      <a:r>
                        <a:rPr lang="en-US" sz="2000" dirty="0" err="1">
                          <a:highlight>
                            <a:srgbClr val="00FF00"/>
                          </a:highlight>
                          <a:latin typeface="+mn-lt"/>
                          <a:cs typeface="Arial" panose="020B0604020202020204" pitchFamily="34" charset="0"/>
                        </a:rPr>
                        <a:t>cảnh</a:t>
                      </a:r>
                      <a:r>
                        <a:rPr lang="en-US" sz="2000" dirty="0">
                          <a:highlight>
                            <a:srgbClr val="00FF00"/>
                          </a:highlight>
                          <a:latin typeface="+mn-lt"/>
                          <a:cs typeface="Arial" panose="020B0604020202020204" pitchFamily="34" charset="0"/>
                        </a:rPr>
                        <a:t> </a:t>
                      </a:r>
                      <a:r>
                        <a:rPr lang="en-US" sz="2000" dirty="0" err="1">
                          <a:highlight>
                            <a:srgbClr val="00FF00"/>
                          </a:highlight>
                          <a:latin typeface="+mn-lt"/>
                          <a:cs typeface="Arial" panose="020B0604020202020204" pitchFamily="34" charset="0"/>
                        </a:rPr>
                        <a:t>thực</a:t>
                      </a:r>
                      <a:r>
                        <a:rPr lang="en-US" sz="2000" dirty="0">
                          <a:highlight>
                            <a:srgbClr val="00FF00"/>
                          </a:highlight>
                          <a:latin typeface="+mn-lt"/>
                          <a:cs typeface="Arial" panose="020B0604020202020204" pitchFamily="34" charset="0"/>
                        </a:rPr>
                        <a:t> </a:t>
                      </a:r>
                      <a:r>
                        <a:rPr lang="en-US" sz="2000" dirty="0" err="1">
                          <a:highlight>
                            <a:srgbClr val="00FF00"/>
                          </a:highlight>
                          <a:latin typeface="+mn-lt"/>
                          <a:cs typeface="Arial" panose="020B0604020202020204" pitchFamily="34" charset="0"/>
                        </a:rPr>
                        <a:t>tiễn</a:t>
                      </a:r>
                      <a:r>
                        <a:rPr lang="en-US" sz="2000" dirty="0">
                          <a:highlight>
                            <a:srgbClr val="00FF00"/>
                          </a:highlight>
                          <a:latin typeface="+mn-lt"/>
                          <a:cs typeface="Arial" panose="020B0604020202020204" pitchFamily="34" charset="0"/>
                        </a:rPr>
                        <a:t>.</a:t>
                      </a:r>
                    </a:p>
                  </a:txBody>
                  <a:tcPr/>
                </a:tc>
                <a:tc>
                  <a:txBody>
                    <a:bodyPr/>
                    <a:lstStyle/>
                    <a:p>
                      <a:r>
                        <a:rPr lang="en-US" sz="2000" dirty="0" err="1">
                          <a:latin typeface="+mn-lt"/>
                          <a:cs typeface="Arial" panose="020B0604020202020204" pitchFamily="34" charset="0"/>
                        </a:rPr>
                        <a:t>Câu</a:t>
                      </a:r>
                      <a:r>
                        <a:rPr lang="en-US" sz="2000" dirty="0">
                          <a:latin typeface="+mn-lt"/>
                          <a:cs typeface="Arial" panose="020B0604020202020204" pitchFamily="34" charset="0"/>
                        </a:rPr>
                        <a:t> </a:t>
                      </a:r>
                      <a:r>
                        <a:rPr lang="en-US" sz="2000" dirty="0" err="1">
                          <a:latin typeface="+mn-lt"/>
                          <a:cs typeface="Arial" panose="020B0604020202020204" pitchFamily="34" charset="0"/>
                        </a:rPr>
                        <a:t>hỏi</a:t>
                      </a:r>
                      <a:r>
                        <a:rPr lang="en-US" sz="2000" dirty="0">
                          <a:latin typeface="+mn-lt"/>
                          <a:cs typeface="Arial" panose="020B0604020202020204" pitchFamily="34" charset="0"/>
                        </a:rPr>
                        <a:t>, </a:t>
                      </a:r>
                      <a:r>
                        <a:rPr lang="en-US" sz="2000" dirty="0" err="1">
                          <a:latin typeface="+mn-lt"/>
                          <a:cs typeface="Arial" panose="020B0604020202020204" pitchFamily="34" charset="0"/>
                        </a:rPr>
                        <a:t>bài</a:t>
                      </a:r>
                      <a:r>
                        <a:rPr lang="en-US" sz="2000" dirty="0">
                          <a:latin typeface="+mn-lt"/>
                          <a:cs typeface="Arial" panose="020B0604020202020204" pitchFamily="34" charset="0"/>
                        </a:rPr>
                        <a:t> </a:t>
                      </a:r>
                      <a:r>
                        <a:rPr lang="en-US" sz="2000" dirty="0" err="1">
                          <a:latin typeface="+mn-lt"/>
                          <a:cs typeface="Arial" panose="020B0604020202020204" pitchFamily="34" charset="0"/>
                        </a:rPr>
                        <a:t>tập</a:t>
                      </a:r>
                      <a:r>
                        <a:rPr lang="en-US" sz="2000" dirty="0">
                          <a:latin typeface="+mn-lt"/>
                          <a:cs typeface="Arial" panose="020B0604020202020204" pitchFamily="34" charset="0"/>
                        </a:rPr>
                        <a:t>, </a:t>
                      </a:r>
                      <a:r>
                        <a:rPr lang="en-US" sz="2000" dirty="0" err="1">
                          <a:latin typeface="+mn-lt"/>
                          <a:cs typeface="Arial" panose="020B0604020202020204" pitchFamily="34" charset="0"/>
                        </a:rPr>
                        <a:t>nhiệm</a:t>
                      </a:r>
                      <a:r>
                        <a:rPr lang="en-US" sz="2000" dirty="0">
                          <a:latin typeface="+mn-lt"/>
                          <a:cs typeface="Arial" panose="020B0604020202020204" pitchFamily="34" charset="0"/>
                        </a:rPr>
                        <a:t> </a:t>
                      </a:r>
                      <a:r>
                        <a:rPr lang="en-US" sz="2000" dirty="0" err="1">
                          <a:latin typeface="+mn-lt"/>
                          <a:cs typeface="Arial" panose="020B0604020202020204" pitchFamily="34" charset="0"/>
                        </a:rPr>
                        <a:t>vụ</a:t>
                      </a:r>
                      <a:r>
                        <a:rPr lang="en-US" sz="2000" dirty="0">
                          <a:latin typeface="+mn-lt"/>
                          <a:cs typeface="Arial" panose="020B0604020202020204" pitchFamily="34" charset="0"/>
                        </a:rPr>
                        <a:t> </a:t>
                      </a:r>
                      <a:r>
                        <a:rPr lang="en-US" sz="2000" dirty="0" err="1">
                          <a:latin typeface="+mn-lt"/>
                          <a:cs typeface="Arial" panose="020B0604020202020204" pitchFamily="34" charset="0"/>
                        </a:rPr>
                        <a:t>trong</a:t>
                      </a:r>
                      <a:r>
                        <a:rPr lang="en-US" sz="2000" dirty="0">
                          <a:latin typeface="+mn-lt"/>
                          <a:cs typeface="Arial" panose="020B0604020202020204" pitchFamily="34" charset="0"/>
                        </a:rPr>
                        <a:t> </a:t>
                      </a:r>
                      <a:r>
                        <a:rPr lang="en-US" sz="2000" dirty="0" err="1">
                          <a:highlight>
                            <a:srgbClr val="00FF00"/>
                          </a:highlight>
                          <a:latin typeface="+mn-lt"/>
                          <a:cs typeface="Arial" panose="020B0604020202020204" pitchFamily="34" charset="0"/>
                        </a:rPr>
                        <a:t>tình</a:t>
                      </a:r>
                      <a:r>
                        <a:rPr lang="en-US" sz="2000" dirty="0">
                          <a:highlight>
                            <a:srgbClr val="00FF00"/>
                          </a:highlight>
                          <a:latin typeface="+mn-lt"/>
                          <a:cs typeface="Arial" panose="020B0604020202020204" pitchFamily="34" charset="0"/>
                        </a:rPr>
                        <a:t> </a:t>
                      </a:r>
                      <a:r>
                        <a:rPr lang="en-US" sz="2000" dirty="0" err="1">
                          <a:highlight>
                            <a:srgbClr val="00FF00"/>
                          </a:highlight>
                          <a:latin typeface="+mn-lt"/>
                          <a:cs typeface="Arial" panose="020B0604020202020204" pitchFamily="34" charset="0"/>
                        </a:rPr>
                        <a:t>huống</a:t>
                      </a:r>
                      <a:r>
                        <a:rPr lang="en-US" sz="2000" dirty="0">
                          <a:highlight>
                            <a:srgbClr val="00FF00"/>
                          </a:highlight>
                          <a:latin typeface="+mn-lt"/>
                          <a:cs typeface="Arial" panose="020B0604020202020204" pitchFamily="34" charset="0"/>
                        </a:rPr>
                        <a:t> </a:t>
                      </a:r>
                      <a:r>
                        <a:rPr lang="en-US" sz="2000" dirty="0" err="1">
                          <a:highlight>
                            <a:srgbClr val="00FF00"/>
                          </a:highlight>
                          <a:latin typeface="+mn-lt"/>
                          <a:cs typeface="Arial" panose="020B0604020202020204" pitchFamily="34" charset="0"/>
                        </a:rPr>
                        <a:t>hàn</a:t>
                      </a:r>
                      <a:r>
                        <a:rPr lang="en-US" sz="2000" dirty="0">
                          <a:highlight>
                            <a:srgbClr val="00FF00"/>
                          </a:highlight>
                          <a:latin typeface="+mn-lt"/>
                          <a:cs typeface="Arial" panose="020B0604020202020204" pitchFamily="34" charset="0"/>
                        </a:rPr>
                        <a:t> </a:t>
                      </a:r>
                      <a:r>
                        <a:rPr lang="en-US" sz="2000" dirty="0" err="1">
                          <a:highlight>
                            <a:srgbClr val="00FF00"/>
                          </a:highlight>
                          <a:latin typeface="+mn-lt"/>
                          <a:cs typeface="Arial" panose="020B0604020202020204" pitchFamily="34" charset="0"/>
                        </a:rPr>
                        <a:t>lâm</a:t>
                      </a:r>
                      <a:r>
                        <a:rPr lang="en-US" sz="2000" dirty="0">
                          <a:highlight>
                            <a:srgbClr val="00FF00"/>
                          </a:highlight>
                          <a:latin typeface="+mn-lt"/>
                          <a:cs typeface="Arial" panose="020B0604020202020204" pitchFamily="34" charset="0"/>
                        </a:rPr>
                        <a:t> </a:t>
                      </a:r>
                      <a:r>
                        <a:rPr lang="en-US" sz="2000" dirty="0" err="1">
                          <a:highlight>
                            <a:srgbClr val="00FF00"/>
                          </a:highlight>
                          <a:latin typeface="+mn-lt"/>
                          <a:cs typeface="Arial" panose="020B0604020202020204" pitchFamily="34" charset="0"/>
                        </a:rPr>
                        <a:t>hoặc</a:t>
                      </a:r>
                      <a:r>
                        <a:rPr lang="en-US" sz="2000" dirty="0">
                          <a:highlight>
                            <a:srgbClr val="00FF00"/>
                          </a:highlight>
                          <a:latin typeface="+mn-lt"/>
                          <a:cs typeface="Arial" panose="020B0604020202020204" pitchFamily="34" charset="0"/>
                        </a:rPr>
                        <a:t> </a:t>
                      </a:r>
                      <a:r>
                        <a:rPr lang="en-US" sz="2000" dirty="0" err="1">
                          <a:highlight>
                            <a:srgbClr val="00FF00"/>
                          </a:highlight>
                          <a:latin typeface="+mn-lt"/>
                          <a:cs typeface="Arial" panose="020B0604020202020204" pitchFamily="34" charset="0"/>
                        </a:rPr>
                        <a:t>tình</a:t>
                      </a:r>
                      <a:r>
                        <a:rPr lang="en-US" sz="2000" dirty="0">
                          <a:highlight>
                            <a:srgbClr val="00FF00"/>
                          </a:highlight>
                          <a:latin typeface="+mn-lt"/>
                          <a:cs typeface="Arial" panose="020B0604020202020204" pitchFamily="34" charset="0"/>
                        </a:rPr>
                        <a:t> </a:t>
                      </a:r>
                      <a:r>
                        <a:rPr lang="en-US" sz="2000" dirty="0" err="1">
                          <a:highlight>
                            <a:srgbClr val="00FF00"/>
                          </a:highlight>
                          <a:latin typeface="+mn-lt"/>
                          <a:cs typeface="Arial" panose="020B0604020202020204" pitchFamily="34" charset="0"/>
                        </a:rPr>
                        <a:t>huống</a:t>
                      </a:r>
                      <a:r>
                        <a:rPr lang="en-US" sz="2000" dirty="0">
                          <a:highlight>
                            <a:srgbClr val="00FF00"/>
                          </a:highlight>
                          <a:latin typeface="+mn-lt"/>
                          <a:cs typeface="Arial" panose="020B0604020202020204" pitchFamily="34" charset="0"/>
                        </a:rPr>
                        <a:t> </a:t>
                      </a:r>
                      <a:r>
                        <a:rPr lang="en-US" sz="2000" dirty="0" err="1">
                          <a:highlight>
                            <a:srgbClr val="00FF00"/>
                          </a:highlight>
                          <a:latin typeface="+mn-lt"/>
                          <a:cs typeface="Arial" panose="020B0604020202020204" pitchFamily="34" charset="0"/>
                        </a:rPr>
                        <a:t>thực</a:t>
                      </a:r>
                      <a:r>
                        <a:rPr lang="en-US" sz="2000" dirty="0">
                          <a:highlight>
                            <a:srgbClr val="00FF00"/>
                          </a:highlight>
                          <a:latin typeface="+mn-lt"/>
                          <a:cs typeface="Arial" panose="020B0604020202020204" pitchFamily="34" charset="0"/>
                        </a:rPr>
                        <a:t>.</a:t>
                      </a:r>
                    </a:p>
                  </a:txBody>
                  <a:tcPr/>
                </a:tc>
                <a:extLst>
                  <a:ext uri="{0D108BD9-81ED-4DB2-BD59-A6C34878D82A}">
                    <a16:rowId xmlns:a16="http://schemas.microsoft.com/office/drawing/2014/main" val="3323035771"/>
                  </a:ext>
                </a:extLst>
              </a:tr>
              <a:tr h="1048357">
                <a:tc>
                  <a:txBody>
                    <a:bodyPr/>
                    <a:lstStyle/>
                    <a:p>
                      <a:r>
                        <a:rPr lang="en-US" sz="2200" dirty="0">
                          <a:latin typeface="Arial" panose="020B0604020202020204" pitchFamily="34" charset="0"/>
                          <a:cs typeface="Arial" panose="020B0604020202020204" pitchFamily="34" charset="0"/>
                        </a:rPr>
                        <a:t>5. </a:t>
                      </a:r>
                      <a:r>
                        <a:rPr lang="en-US" sz="2200" dirty="0" err="1">
                          <a:latin typeface="Arial" panose="020B0604020202020204" pitchFamily="34" charset="0"/>
                          <a:cs typeface="Arial" panose="020B0604020202020204" pitchFamily="34" charset="0"/>
                        </a:rPr>
                        <a:t>Thời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điểm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đánh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giá</a:t>
                      </a:r>
                      <a:endParaRPr lang="en-US" sz="2200" dirty="0">
                        <a:latin typeface="Arial" panose="020B0604020202020204" pitchFamily="34" charset="0"/>
                        <a:cs typeface="Arial" panose="020B0604020202020204" pitchFamily="34" charset="0"/>
                      </a:endParaRPr>
                    </a:p>
                  </a:txBody>
                  <a:tcPr/>
                </a:tc>
                <a:tc>
                  <a:txBody>
                    <a:bodyPr/>
                    <a:lstStyle/>
                    <a:p>
                      <a:pPr algn="just"/>
                      <a:r>
                        <a:rPr lang="en-US" sz="2000" dirty="0" err="1">
                          <a:latin typeface="+mn-lt"/>
                          <a:cs typeface="Arial" panose="020B0604020202020204" pitchFamily="34" charset="0"/>
                        </a:rPr>
                        <a:t>Đánh</a:t>
                      </a:r>
                      <a:r>
                        <a:rPr lang="en-US" sz="2000" dirty="0">
                          <a:latin typeface="+mn-lt"/>
                          <a:cs typeface="Arial" panose="020B0604020202020204" pitchFamily="34" charset="0"/>
                        </a:rPr>
                        <a:t> </a:t>
                      </a:r>
                      <a:r>
                        <a:rPr lang="en-US" sz="2000" dirty="0" err="1">
                          <a:latin typeface="+mn-lt"/>
                          <a:cs typeface="Arial" panose="020B0604020202020204" pitchFamily="34" charset="0"/>
                        </a:rPr>
                        <a:t>giá</a:t>
                      </a:r>
                      <a:r>
                        <a:rPr lang="en-US" sz="2000" dirty="0">
                          <a:latin typeface="+mn-lt"/>
                          <a:cs typeface="Arial" panose="020B0604020202020204" pitchFamily="34" charset="0"/>
                        </a:rPr>
                        <a:t> ở </a:t>
                      </a:r>
                      <a:r>
                        <a:rPr lang="en-US" sz="2000" dirty="0" err="1">
                          <a:highlight>
                            <a:srgbClr val="FFFF00"/>
                          </a:highlight>
                          <a:latin typeface="+mn-lt"/>
                          <a:cs typeface="Arial" panose="020B0604020202020204" pitchFamily="34" charset="0"/>
                        </a:rPr>
                        <a:t>mọi</a:t>
                      </a:r>
                      <a:r>
                        <a:rPr lang="en-US" sz="2000" dirty="0">
                          <a:highlight>
                            <a:srgbClr val="FFFF00"/>
                          </a:highlight>
                          <a:latin typeface="+mn-lt"/>
                          <a:cs typeface="Arial" panose="020B0604020202020204" pitchFamily="34" charset="0"/>
                        </a:rPr>
                        <a:t> </a:t>
                      </a:r>
                      <a:r>
                        <a:rPr lang="en-US" sz="2000" dirty="0" err="1">
                          <a:highlight>
                            <a:srgbClr val="FFFF00"/>
                          </a:highlight>
                          <a:latin typeface="+mn-lt"/>
                          <a:cs typeface="Arial" panose="020B0604020202020204" pitchFamily="34" charset="0"/>
                        </a:rPr>
                        <a:t>thời</a:t>
                      </a:r>
                      <a:r>
                        <a:rPr lang="en-US" sz="2000" dirty="0">
                          <a:highlight>
                            <a:srgbClr val="FFFF00"/>
                          </a:highlight>
                          <a:latin typeface="+mn-lt"/>
                          <a:cs typeface="Arial" panose="020B0604020202020204" pitchFamily="34" charset="0"/>
                        </a:rPr>
                        <a:t> </a:t>
                      </a:r>
                      <a:r>
                        <a:rPr lang="en-US" sz="2000" dirty="0" err="1">
                          <a:highlight>
                            <a:srgbClr val="FFFF00"/>
                          </a:highlight>
                          <a:latin typeface="+mn-lt"/>
                          <a:cs typeface="Arial" panose="020B0604020202020204" pitchFamily="34" charset="0"/>
                        </a:rPr>
                        <a:t>điểm</a:t>
                      </a:r>
                      <a:r>
                        <a:rPr lang="en-US" sz="2000" dirty="0">
                          <a:highlight>
                            <a:srgbClr val="FFFF00"/>
                          </a:highlight>
                          <a:latin typeface="+mn-lt"/>
                          <a:cs typeface="Arial" panose="020B0604020202020204" pitchFamily="34" charset="0"/>
                        </a:rPr>
                        <a:t> </a:t>
                      </a:r>
                      <a:r>
                        <a:rPr lang="en-US" sz="2000" dirty="0" err="1">
                          <a:latin typeface="+mn-lt"/>
                          <a:cs typeface="Arial" panose="020B0604020202020204" pitchFamily="34" charset="0"/>
                        </a:rPr>
                        <a:t>của</a:t>
                      </a:r>
                      <a:r>
                        <a:rPr lang="en-US" sz="2000" dirty="0">
                          <a:latin typeface="+mn-lt"/>
                          <a:cs typeface="Arial" panose="020B0604020202020204" pitchFamily="34" charset="0"/>
                        </a:rPr>
                        <a:t> </a:t>
                      </a:r>
                      <a:r>
                        <a:rPr lang="en-US" sz="2000" dirty="0" err="1">
                          <a:latin typeface="+mn-lt"/>
                          <a:cs typeface="Arial" panose="020B0604020202020204" pitchFamily="34" charset="0"/>
                        </a:rPr>
                        <a:t>quá</a:t>
                      </a:r>
                      <a:r>
                        <a:rPr lang="en-US" sz="2000" dirty="0">
                          <a:latin typeface="+mn-lt"/>
                          <a:cs typeface="Arial" panose="020B0604020202020204" pitchFamily="34" charset="0"/>
                        </a:rPr>
                        <a:t> </a:t>
                      </a:r>
                      <a:r>
                        <a:rPr lang="en-US" sz="2000" dirty="0" err="1">
                          <a:latin typeface="+mn-lt"/>
                          <a:cs typeface="Arial" panose="020B0604020202020204" pitchFamily="34" charset="0"/>
                        </a:rPr>
                        <a:t>trình</a:t>
                      </a:r>
                      <a:r>
                        <a:rPr lang="en-US" sz="2000" dirty="0">
                          <a:latin typeface="+mn-lt"/>
                          <a:cs typeface="Arial" panose="020B0604020202020204" pitchFamily="34" charset="0"/>
                        </a:rPr>
                        <a:t> </a:t>
                      </a:r>
                      <a:r>
                        <a:rPr lang="en-US" sz="2000" dirty="0" err="1">
                          <a:latin typeface="+mn-lt"/>
                          <a:cs typeface="Arial" panose="020B0604020202020204" pitchFamily="34" charset="0"/>
                        </a:rPr>
                        <a:t>dạy</a:t>
                      </a:r>
                      <a:r>
                        <a:rPr lang="en-US" sz="2000" dirty="0">
                          <a:latin typeface="+mn-lt"/>
                          <a:cs typeface="Arial" panose="020B0604020202020204" pitchFamily="34" charset="0"/>
                        </a:rPr>
                        <a:t> </a:t>
                      </a:r>
                      <a:r>
                        <a:rPr lang="en-US" sz="2000" dirty="0" err="1">
                          <a:latin typeface="+mn-lt"/>
                          <a:cs typeface="Arial" panose="020B0604020202020204" pitchFamily="34" charset="0"/>
                        </a:rPr>
                        <a:t>học</a:t>
                      </a:r>
                      <a:r>
                        <a:rPr lang="en-US" sz="2000" dirty="0">
                          <a:latin typeface="+mn-lt"/>
                          <a:cs typeface="Arial" panose="020B0604020202020204" pitchFamily="34" charset="0"/>
                        </a:rPr>
                        <a:t>, </a:t>
                      </a:r>
                      <a:r>
                        <a:rPr lang="en-US" sz="2000" dirty="0" err="1">
                          <a:latin typeface="+mn-lt"/>
                          <a:cs typeface="Arial" panose="020B0604020202020204" pitchFamily="34" charset="0"/>
                        </a:rPr>
                        <a:t>chú</a:t>
                      </a:r>
                      <a:r>
                        <a:rPr lang="en-US" sz="2000" dirty="0">
                          <a:latin typeface="+mn-lt"/>
                          <a:cs typeface="Arial" panose="020B0604020202020204" pitchFamily="34" charset="0"/>
                        </a:rPr>
                        <a:t> </a:t>
                      </a:r>
                      <a:r>
                        <a:rPr lang="en-US" sz="2000" dirty="0" err="1">
                          <a:latin typeface="+mn-lt"/>
                          <a:cs typeface="Arial" panose="020B0604020202020204" pitchFamily="34" charset="0"/>
                        </a:rPr>
                        <a:t>trọng</a:t>
                      </a:r>
                      <a:r>
                        <a:rPr lang="en-US" sz="2000" dirty="0">
                          <a:latin typeface="+mn-lt"/>
                          <a:cs typeface="Arial" panose="020B0604020202020204" pitchFamily="34" charset="0"/>
                        </a:rPr>
                        <a:t> </a:t>
                      </a:r>
                      <a:r>
                        <a:rPr lang="en-US" sz="2000" dirty="0" err="1">
                          <a:latin typeface="+mn-lt"/>
                          <a:cs typeface="Arial" panose="020B0604020202020204" pitchFamily="34" charset="0"/>
                        </a:rPr>
                        <a:t>đến</a:t>
                      </a:r>
                      <a:r>
                        <a:rPr lang="en-US" sz="2000" dirty="0">
                          <a:latin typeface="+mn-lt"/>
                          <a:cs typeface="Arial" panose="020B0604020202020204" pitchFamily="34" charset="0"/>
                        </a:rPr>
                        <a:t> </a:t>
                      </a:r>
                      <a:r>
                        <a:rPr lang="en-US" sz="2000" dirty="0" err="1">
                          <a:latin typeface="+mn-lt"/>
                          <a:cs typeface="Arial" panose="020B0604020202020204" pitchFamily="34" charset="0"/>
                        </a:rPr>
                        <a:t>đánh</a:t>
                      </a:r>
                      <a:r>
                        <a:rPr lang="en-US" sz="2000" dirty="0">
                          <a:latin typeface="+mn-lt"/>
                          <a:cs typeface="Arial" panose="020B0604020202020204" pitchFamily="34" charset="0"/>
                        </a:rPr>
                        <a:t> </a:t>
                      </a:r>
                      <a:r>
                        <a:rPr lang="en-US" sz="2000" dirty="0" err="1">
                          <a:latin typeface="+mn-lt"/>
                          <a:cs typeface="Arial" panose="020B0604020202020204" pitchFamily="34" charset="0"/>
                        </a:rPr>
                        <a:t>giá</a:t>
                      </a:r>
                      <a:r>
                        <a:rPr lang="en-US" sz="2000" dirty="0">
                          <a:latin typeface="+mn-lt"/>
                          <a:cs typeface="Arial" panose="020B0604020202020204" pitchFamily="34" charset="0"/>
                        </a:rPr>
                        <a:t> </a:t>
                      </a:r>
                      <a:r>
                        <a:rPr lang="en-US" sz="2000" dirty="0" err="1">
                          <a:latin typeface="+mn-lt"/>
                          <a:cs typeface="Arial" panose="020B0604020202020204" pitchFamily="34" charset="0"/>
                        </a:rPr>
                        <a:t>trong</a:t>
                      </a:r>
                      <a:r>
                        <a:rPr lang="en-US" sz="2000" dirty="0">
                          <a:latin typeface="+mn-lt"/>
                          <a:cs typeface="Arial" panose="020B0604020202020204" pitchFamily="34" charset="0"/>
                        </a:rPr>
                        <a:t> </a:t>
                      </a:r>
                      <a:r>
                        <a:rPr lang="en-US" sz="2000" dirty="0" err="1">
                          <a:latin typeface="+mn-lt"/>
                          <a:cs typeface="Arial" panose="020B0604020202020204" pitchFamily="34" charset="0"/>
                        </a:rPr>
                        <a:t>khi</a:t>
                      </a:r>
                      <a:r>
                        <a:rPr lang="en-US" sz="2000" dirty="0">
                          <a:latin typeface="+mn-lt"/>
                          <a:cs typeface="Arial" panose="020B0604020202020204" pitchFamily="34" charset="0"/>
                        </a:rPr>
                        <a:t> </a:t>
                      </a:r>
                      <a:r>
                        <a:rPr lang="en-US" sz="2000" dirty="0" err="1">
                          <a:latin typeface="+mn-lt"/>
                          <a:cs typeface="Arial" panose="020B0604020202020204" pitchFamily="34" charset="0"/>
                        </a:rPr>
                        <a:t>học</a:t>
                      </a:r>
                      <a:r>
                        <a:rPr lang="en-US" sz="2000" dirty="0">
                          <a:latin typeface="+mn-lt"/>
                          <a:cs typeface="Arial" panose="020B0604020202020204" pitchFamily="34" charset="0"/>
                        </a:rPr>
                        <a:t>.</a:t>
                      </a:r>
                    </a:p>
                  </a:txBody>
                  <a:tcPr/>
                </a:tc>
                <a:tc>
                  <a:txBody>
                    <a:bodyPr/>
                    <a:lstStyle/>
                    <a:p>
                      <a:pPr algn="just"/>
                      <a:r>
                        <a:rPr lang="vi-VN" sz="2000" dirty="0">
                          <a:latin typeface="Calibri" panose="020F0502020204030204" pitchFamily="34" charset="0"/>
                          <a:cs typeface="Calibri" panose="020F0502020204030204" pitchFamily="34" charset="0"/>
                        </a:rPr>
                        <a:t>Thường diễn ra ở </a:t>
                      </a:r>
                      <a:r>
                        <a:rPr lang="vi-VN" sz="2000" dirty="0">
                          <a:highlight>
                            <a:srgbClr val="FFFF00"/>
                          </a:highlight>
                          <a:latin typeface="Calibri" panose="020F0502020204030204" pitchFamily="34" charset="0"/>
                          <a:cs typeface="Calibri" panose="020F0502020204030204" pitchFamily="34" charset="0"/>
                        </a:rPr>
                        <a:t>những thời điểm nhất định</a:t>
                      </a:r>
                      <a:r>
                        <a:rPr lang="vi-VN" sz="2000" dirty="0">
                          <a:latin typeface="Calibri" panose="020F0502020204030204" pitchFamily="34" charset="0"/>
                          <a:cs typeface="Calibri" panose="020F0502020204030204" pitchFamily="34" charset="0"/>
                        </a:rPr>
                        <a:t> trong quá trình dạy học, đặc biệt là trước và sau khi dạy</a:t>
                      </a:r>
                      <a:r>
                        <a:rPr lang="vi-VN" sz="2000" dirty="0">
                          <a:latin typeface="+mn-lt"/>
                          <a:cs typeface="Arial" panose="020B0604020202020204" pitchFamily="34" charset="0"/>
                        </a:rPr>
                        <a:t>. </a:t>
                      </a:r>
                      <a:endParaRPr lang="en-US" sz="2000" dirty="0">
                        <a:latin typeface="+mn-lt"/>
                        <a:cs typeface="Arial" panose="020B0604020202020204" pitchFamily="34" charset="0"/>
                      </a:endParaRPr>
                    </a:p>
                  </a:txBody>
                  <a:tcPr/>
                </a:tc>
                <a:extLst>
                  <a:ext uri="{0D108BD9-81ED-4DB2-BD59-A6C34878D82A}">
                    <a16:rowId xmlns:a16="http://schemas.microsoft.com/office/drawing/2014/main" val="1418288060"/>
                  </a:ext>
                </a:extLst>
              </a:tr>
              <a:tr h="1989191">
                <a:tc>
                  <a:txBody>
                    <a:bodyPr/>
                    <a:lstStyle/>
                    <a:p>
                      <a:r>
                        <a:rPr lang="en-US" sz="2200" dirty="0">
                          <a:latin typeface="Arial" panose="020B0604020202020204" pitchFamily="34" charset="0"/>
                          <a:cs typeface="Arial" panose="020B0604020202020204" pitchFamily="34" charset="0"/>
                        </a:rPr>
                        <a:t>6. </a:t>
                      </a:r>
                      <a:r>
                        <a:rPr lang="en-US" sz="2200" dirty="0" err="1">
                          <a:latin typeface="Arial" panose="020B0604020202020204" pitchFamily="34" charset="0"/>
                          <a:cs typeface="Arial" panose="020B0604020202020204" pitchFamily="34" charset="0"/>
                        </a:rPr>
                        <a:t>Kết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đánh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giá</a:t>
                      </a:r>
                      <a:endParaRPr lang="en-US" sz="2200" dirty="0">
                        <a:latin typeface="Arial" panose="020B0604020202020204" pitchFamily="34" charset="0"/>
                        <a:cs typeface="Arial" panose="020B0604020202020204" pitchFamily="34" charset="0"/>
                      </a:endParaRPr>
                    </a:p>
                  </a:txBody>
                  <a:tcPr/>
                </a:tc>
                <a:tc>
                  <a:txBody>
                    <a:bodyPr/>
                    <a:lstStyle/>
                    <a:p>
                      <a:pPr marL="0" indent="0" algn="just">
                        <a:buFontTx/>
                        <a:buNone/>
                      </a:pPr>
                      <a:r>
                        <a:rPr lang="en-US" sz="2000">
                          <a:latin typeface="+mn-lt"/>
                        </a:rPr>
                        <a:t>- </a:t>
                      </a:r>
                      <a:r>
                        <a:rPr lang="vi-VN" sz="2000">
                          <a:latin typeface="Calibri" panose="020F0502020204030204" pitchFamily="34" charset="0"/>
                          <a:cs typeface="Calibri" panose="020F0502020204030204" pitchFamily="34" charset="0"/>
                        </a:rPr>
                        <a:t>Năng </a:t>
                      </a:r>
                      <a:r>
                        <a:rPr lang="vi-VN" sz="2000" dirty="0">
                          <a:latin typeface="Calibri" panose="020F0502020204030204" pitchFamily="34" charset="0"/>
                          <a:cs typeface="Calibri" panose="020F0502020204030204" pitchFamily="34" charset="0"/>
                        </a:rPr>
                        <a:t>lực người học phụ thuộc vào </a:t>
                      </a:r>
                      <a:r>
                        <a:rPr lang="vi-VN" sz="2000" dirty="0">
                          <a:highlight>
                            <a:srgbClr val="00FFFF"/>
                          </a:highlight>
                          <a:latin typeface="Calibri" panose="020F0502020204030204" pitchFamily="34" charset="0"/>
                          <a:cs typeface="Calibri" panose="020F0502020204030204" pitchFamily="34" charset="0"/>
                        </a:rPr>
                        <a:t>độ khó của nhiệm vụ hoặc bài tập đã </a:t>
                      </a:r>
                      <a:r>
                        <a:rPr lang="vi-VN" sz="2000">
                          <a:highlight>
                            <a:srgbClr val="00FFFF"/>
                          </a:highlight>
                          <a:latin typeface="Calibri" panose="020F0502020204030204" pitchFamily="34" charset="0"/>
                          <a:cs typeface="Calibri" panose="020F0502020204030204" pitchFamily="34" charset="0"/>
                        </a:rPr>
                        <a:t>hoàn thành</a:t>
                      </a:r>
                      <a:endParaRPr lang="en-US" sz="2000">
                        <a:highlight>
                          <a:srgbClr val="00FFFF"/>
                        </a:highlight>
                        <a:latin typeface="Calibri" panose="020F0502020204030204" pitchFamily="34" charset="0"/>
                        <a:cs typeface="Calibri" panose="020F0502020204030204" pitchFamily="34" charset="0"/>
                      </a:endParaRPr>
                    </a:p>
                    <a:p>
                      <a:pPr marL="0" indent="0" algn="just">
                        <a:buFontTx/>
                        <a:buNone/>
                      </a:pPr>
                      <a:r>
                        <a:rPr lang="vi-VN" sz="200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 Thực hiện được nhiệm vụ càng khó và phức tạp hơn thì sẽ được coi là có năng lực cao hơn. </a:t>
                      </a:r>
                      <a:endParaRPr lang="en-US" sz="2000" dirty="0">
                        <a:latin typeface="Calibri" panose="020F0502020204030204" pitchFamily="34" charset="0"/>
                        <a:cs typeface="Calibri" panose="020F0502020204030204" pitchFamily="34" charset="0"/>
                      </a:endParaRPr>
                    </a:p>
                  </a:txBody>
                  <a:tcPr/>
                </a:tc>
                <a:tc>
                  <a:txBody>
                    <a:bodyPr/>
                    <a:lstStyle/>
                    <a:p>
                      <a:pPr marL="0" indent="0" algn="just">
                        <a:buFontTx/>
                        <a:buNone/>
                      </a:pPr>
                      <a:r>
                        <a:rPr lang="en-US" sz="2000">
                          <a:latin typeface="+mn-lt"/>
                        </a:rPr>
                        <a:t>- </a:t>
                      </a:r>
                      <a:r>
                        <a:rPr lang="vi-VN" sz="2000">
                          <a:latin typeface="Calibri" panose="020F0502020204030204" pitchFamily="34" charset="0"/>
                          <a:cs typeface="Calibri" panose="020F0502020204030204" pitchFamily="34" charset="0"/>
                        </a:rPr>
                        <a:t>Năng </a:t>
                      </a:r>
                      <a:r>
                        <a:rPr lang="vi-VN" sz="2000" dirty="0">
                          <a:latin typeface="Calibri" panose="020F0502020204030204" pitchFamily="34" charset="0"/>
                          <a:cs typeface="Calibri" panose="020F0502020204030204" pitchFamily="34" charset="0"/>
                        </a:rPr>
                        <a:t>lực của người học phụ thuộc vào</a:t>
                      </a:r>
                      <a:r>
                        <a:rPr lang="vi-VN" sz="2000" dirty="0">
                          <a:highlight>
                            <a:srgbClr val="00FFFF"/>
                          </a:highlight>
                          <a:latin typeface="Calibri" panose="020F0502020204030204" pitchFamily="34" charset="0"/>
                          <a:cs typeface="Calibri" panose="020F0502020204030204" pitchFamily="34" charset="0"/>
                        </a:rPr>
                        <a:t> số lượng câu hỏi, nhiệm vụ hay bài tập đã </a:t>
                      </a:r>
                      <a:r>
                        <a:rPr lang="vi-VN" sz="2000">
                          <a:highlight>
                            <a:srgbClr val="00FFFF"/>
                          </a:highlight>
                          <a:latin typeface="Calibri" panose="020F0502020204030204" pitchFamily="34" charset="0"/>
                          <a:cs typeface="Calibri" panose="020F0502020204030204" pitchFamily="34" charset="0"/>
                        </a:rPr>
                        <a:t>hoàn th</a:t>
                      </a:r>
                      <a:r>
                        <a:rPr lang="en-US" sz="2000">
                          <a:highlight>
                            <a:srgbClr val="00FFFF"/>
                          </a:highlight>
                          <a:latin typeface="Calibri" panose="020F0502020204030204" pitchFamily="34" charset="0"/>
                          <a:cs typeface="Calibri" panose="020F0502020204030204" pitchFamily="34" charset="0"/>
                        </a:rPr>
                        <a:t>ành.</a:t>
                      </a:r>
                    </a:p>
                    <a:p>
                      <a:pPr marL="0" indent="0" algn="just">
                        <a:buFontTx/>
                        <a:buNone/>
                      </a:pPr>
                      <a:r>
                        <a:rPr lang="vi-VN" sz="200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 Càng đạt được nhiều đơn vị kiến thức, kĩ năng thì càng được coi là có năng lực cao hơn</a:t>
                      </a:r>
                      <a:r>
                        <a:rPr lang="vi-VN" sz="2000" dirty="0">
                          <a:latin typeface="+mn-lt"/>
                        </a:rPr>
                        <a:t>.</a:t>
                      </a:r>
                      <a:endParaRPr lang="en-US" sz="2000" dirty="0">
                        <a:latin typeface="+mn-lt"/>
                      </a:endParaRPr>
                    </a:p>
                  </a:txBody>
                  <a:tcPr/>
                </a:tc>
                <a:extLst>
                  <a:ext uri="{0D108BD9-81ED-4DB2-BD59-A6C34878D82A}">
                    <a16:rowId xmlns:a16="http://schemas.microsoft.com/office/drawing/2014/main" val="580786140"/>
                  </a:ext>
                </a:extLst>
              </a:tr>
            </a:tbl>
          </a:graphicData>
        </a:graphic>
      </p:graphicFrame>
      <p:sp>
        <p:nvSpPr>
          <p:cNvPr id="7" name="TextBox 6">
            <a:extLst>
              <a:ext uri="{FF2B5EF4-FFF2-40B4-BE49-F238E27FC236}">
                <a16:creationId xmlns:a16="http://schemas.microsoft.com/office/drawing/2014/main" id="{761A9D52-3922-4BBE-933B-6CF748F1D0DB}"/>
              </a:ext>
            </a:extLst>
          </p:cNvPr>
          <p:cNvSpPr txBox="1"/>
          <p:nvPr/>
        </p:nvSpPr>
        <p:spPr>
          <a:xfrm>
            <a:off x="475957" y="601283"/>
            <a:ext cx="11240085" cy="523220"/>
          </a:xfrm>
          <a:prstGeom prst="rect">
            <a:avLst/>
          </a:prstGeom>
          <a:noFill/>
        </p:spPr>
        <p:txBody>
          <a:bodyPr wrap="square">
            <a:spAutoFit/>
          </a:bodyPr>
          <a:lstStyle/>
          <a:p>
            <a:r>
              <a:rPr lang="en-US" sz="2800" b="1" dirty="0" err="1"/>
              <a:t>Bảng</a:t>
            </a:r>
            <a:r>
              <a:rPr lang="en-US" sz="2800" b="1" dirty="0"/>
              <a:t> 2: So </a:t>
            </a:r>
            <a:r>
              <a:rPr lang="en-US" sz="2800" b="1" dirty="0" err="1"/>
              <a:t>sánh</a:t>
            </a:r>
            <a:r>
              <a:rPr lang="en-US" sz="2800" b="1" dirty="0"/>
              <a:t> </a:t>
            </a:r>
            <a:r>
              <a:rPr lang="en-US" sz="2800" b="1" dirty="0" err="1"/>
              <a:t>đánh</a:t>
            </a:r>
            <a:r>
              <a:rPr lang="en-US" sz="2800" b="1" dirty="0"/>
              <a:t> </a:t>
            </a:r>
            <a:r>
              <a:rPr lang="en-US" sz="2800" b="1" dirty="0" err="1"/>
              <a:t>giá</a:t>
            </a:r>
            <a:r>
              <a:rPr lang="en-US" sz="2800" b="1" dirty="0"/>
              <a:t> </a:t>
            </a:r>
            <a:r>
              <a:rPr lang="en-US" sz="2800" b="1" dirty="0" err="1"/>
              <a:t>năng</a:t>
            </a:r>
            <a:r>
              <a:rPr lang="en-US" sz="2800" b="1" dirty="0"/>
              <a:t> </a:t>
            </a:r>
            <a:r>
              <a:rPr lang="en-US" sz="2800" b="1" dirty="0" err="1"/>
              <a:t>lực</a:t>
            </a:r>
            <a:r>
              <a:rPr lang="en-US" sz="2800" b="1" dirty="0"/>
              <a:t> </a:t>
            </a:r>
            <a:r>
              <a:rPr lang="en-US" sz="2800" b="1" dirty="0" err="1"/>
              <a:t>và</a:t>
            </a:r>
            <a:r>
              <a:rPr lang="en-US" sz="2800" b="1" dirty="0"/>
              <a:t> </a:t>
            </a:r>
            <a:r>
              <a:rPr lang="en-US" sz="2800" b="1" dirty="0" err="1"/>
              <a:t>đánh</a:t>
            </a:r>
            <a:r>
              <a:rPr lang="en-US" sz="2800" b="1" dirty="0"/>
              <a:t> </a:t>
            </a:r>
            <a:r>
              <a:rPr lang="en-US" sz="2800" b="1" dirty="0" err="1"/>
              <a:t>giá</a:t>
            </a:r>
            <a:r>
              <a:rPr lang="en-US" sz="2800" b="1" dirty="0"/>
              <a:t> </a:t>
            </a:r>
            <a:r>
              <a:rPr lang="en-US" sz="2800" b="1" dirty="0" err="1"/>
              <a:t>kiến</a:t>
            </a:r>
            <a:r>
              <a:rPr lang="en-US" sz="2800" b="1" dirty="0"/>
              <a:t> </a:t>
            </a:r>
            <a:r>
              <a:rPr lang="en-US" sz="2800" b="1" dirty="0" err="1"/>
              <a:t>thức</a:t>
            </a:r>
            <a:r>
              <a:rPr lang="en-US" sz="2800" b="1" dirty="0"/>
              <a:t>, </a:t>
            </a:r>
            <a:r>
              <a:rPr lang="en-US" sz="2800" b="1" err="1"/>
              <a:t>kĩ</a:t>
            </a:r>
            <a:r>
              <a:rPr lang="en-US" sz="2800" b="1"/>
              <a:t> năng </a:t>
            </a:r>
            <a:r>
              <a:rPr lang="en-US" sz="2800" b="1" i="1"/>
              <a:t>(tiếp)</a:t>
            </a:r>
            <a:endParaRPr lang="en-US" sz="2800" b="1" i="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05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6498991"/>
              </p:ext>
            </p:extLst>
          </p:nvPr>
        </p:nvGraphicFramePr>
        <p:xfrm>
          <a:off x="1607922" y="1690688"/>
          <a:ext cx="8581292" cy="432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Autofit/>
          </a:bodyPr>
          <a:lstStyle/>
          <a:p>
            <a:r>
              <a:rPr lang="en-US" sz="2800" b="1" i="1" dirty="0">
                <a:solidFill>
                  <a:schemeClr val="accent6">
                    <a:lumMod val="75000"/>
                  </a:schemeClr>
                </a:solidFill>
                <a:latin typeface="Arial" panose="020B0604020202020204" pitchFamily="34" charset="0"/>
                <a:cs typeface="Arial" panose="020B0604020202020204" pitchFamily="34" charset="0"/>
              </a:rPr>
              <a:t>1.4</a:t>
            </a:r>
            <a:r>
              <a:rPr lang="en-US" sz="2800" b="1" i="1">
                <a:solidFill>
                  <a:schemeClr val="accent6">
                    <a:lumMod val="75000"/>
                  </a:schemeClr>
                </a:solidFill>
                <a:latin typeface="Arial" panose="020B0604020202020204" pitchFamily="34" charset="0"/>
                <a:cs typeface="Arial" panose="020B0604020202020204" pitchFamily="34" charset="0"/>
              </a:rPr>
              <a:t>. Nguyên tắc kiểm tra, đánh giá theo hướng phát triển phẩm chất, năng lực HS THCS / THPT</a:t>
            </a:r>
            <a:r>
              <a:rPr lang="en-US" sz="2800" i="1" dirty="0">
                <a:solidFill>
                  <a:schemeClr val="accent6">
                    <a:lumMod val="75000"/>
                  </a:schemeClr>
                </a:solidFill>
              </a:rPr>
              <a:t/>
            </a:r>
            <a:br>
              <a:rPr lang="en-US" sz="2800" i="1" dirty="0">
                <a:solidFill>
                  <a:schemeClr val="accent6">
                    <a:lumMod val="75000"/>
                  </a:schemeClr>
                </a:solidFill>
              </a:rPr>
            </a:br>
            <a:endParaRPr lang="en-US" sz="2800" i="1" dirty="0">
              <a:solidFill>
                <a:schemeClr val="accent6">
                  <a:lumMod val="75000"/>
                </a:schemeClr>
              </a:solidFill>
            </a:endParaRPr>
          </a:p>
        </p:txBody>
      </p:sp>
    </p:spTree>
    <p:extLst>
      <p:ext uri="{BB962C8B-B14F-4D97-AF65-F5344CB8AC3E}">
        <p14:creationId xmlns:p14="http://schemas.microsoft.com/office/powerpoint/2010/main" val="2167374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Hộp Văn bản 7">
            <a:extLst>
              <a:ext uri="{FF2B5EF4-FFF2-40B4-BE49-F238E27FC236}">
                <a16:creationId xmlns:a16="http://schemas.microsoft.com/office/drawing/2014/main" id="{C97426C5-8AB3-4CDC-9640-3715F7DBFBB6}"/>
              </a:ext>
            </a:extLst>
          </p:cNvPr>
          <p:cNvSpPr txBox="1">
            <a:spLocks noChangeArrowheads="1"/>
          </p:cNvSpPr>
          <p:nvPr/>
        </p:nvSpPr>
        <p:spPr bwMode="auto">
          <a:xfrm>
            <a:off x="1104899" y="2292095"/>
            <a:ext cx="5734051" cy="221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ctr" anchorCtr="0" compatLnSpc="1">
            <a:prstTxWarp prst="textNoShape">
              <a:avLst/>
            </a:prstTxWarp>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ts val="600"/>
              </a:spcAft>
            </a:pPr>
            <a:r>
              <a:rPr lang="en-US" altLang="en-US" sz="3300" b="1" kern="1200" cap="all" baseline="0">
                <a:solidFill>
                  <a:schemeClr val="tx2"/>
                </a:solidFill>
                <a:latin typeface="+mj-lt"/>
                <a:ea typeface="MS PGothic" panose="020B0600070205080204" pitchFamily="34" charset="-128"/>
                <a:cs typeface="MS PGothic" panose="020B0600070205080204" pitchFamily="34" charset="-128"/>
              </a:rPr>
              <a:t>KÍNH CHÀO QUÝ THẦY CÔ </a:t>
            </a:r>
          </a:p>
          <a:p>
            <a:pPr algn="ctr" eaLnBrk="0" fontAlgn="base" hangingPunct="0">
              <a:spcBef>
                <a:spcPct val="0"/>
              </a:spcBef>
              <a:spcAft>
                <a:spcPts val="600"/>
              </a:spcAft>
            </a:pPr>
            <a:r>
              <a:rPr lang="en-US" altLang="en-US" sz="3300" b="1" kern="1200" cap="all" baseline="0">
                <a:solidFill>
                  <a:schemeClr val="tx2"/>
                </a:solidFill>
                <a:latin typeface="+mj-lt"/>
                <a:ea typeface="MS PGothic" panose="020B0600070205080204" pitchFamily="34" charset="-128"/>
                <a:cs typeface="MS PGothic" panose="020B0600070205080204" pitchFamily="34" charset="-128"/>
              </a:rPr>
              <a:t>ĐÃ THAM GIA KHÓA TẬP HUẤN MÔ ĐUN 3</a:t>
            </a:r>
          </a:p>
        </p:txBody>
      </p:sp>
      <p:pic>
        <p:nvPicPr>
          <p:cNvPr id="55299" name="Picture 4">
            <a:extLst>
              <a:ext uri="{FF2B5EF4-FFF2-40B4-BE49-F238E27FC236}">
                <a16:creationId xmlns:a16="http://schemas.microsoft.com/office/drawing/2014/main" id="{04114C31-F17B-4386-AA31-F152B7B694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1065" y="1421775"/>
            <a:ext cx="5210937" cy="39863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D85359BC-3A4E-442C-A222-D01A4B2882CA}"/>
              </a:ext>
            </a:extLst>
          </p:cNvPr>
          <p:cNvSpPr/>
          <p:nvPr/>
        </p:nvSpPr>
        <p:spPr>
          <a:xfrm>
            <a:off x="1838436" y="243943"/>
            <a:ext cx="819150" cy="811213"/>
          </a:xfrm>
          <a:prstGeom prst="ellipse">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onstantia"/>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9B9FA77-B443-4B60-B783-EB54765A725A}"/>
              </a:ext>
            </a:extLst>
          </p:cNvPr>
          <p:cNvGraphicFramePr>
            <a:graphicFrameLocks noGrp="1"/>
          </p:cNvGraphicFramePr>
          <p:nvPr>
            <p:extLst>
              <p:ext uri="{D42A27DB-BD31-4B8C-83A1-F6EECF244321}">
                <p14:modId xmlns:p14="http://schemas.microsoft.com/office/powerpoint/2010/main" val="2551177154"/>
              </p:ext>
            </p:extLst>
          </p:nvPr>
        </p:nvGraphicFramePr>
        <p:xfrm>
          <a:off x="286043" y="519999"/>
          <a:ext cx="11619914" cy="5752053"/>
        </p:xfrm>
        <a:graphic>
          <a:graphicData uri="http://schemas.openxmlformats.org/drawingml/2006/table">
            <a:tbl>
              <a:tblPr firstRow="1" bandRow="1">
                <a:tableStyleId>{5940675A-B579-460E-94D1-54222C63F5DA}</a:tableStyleId>
              </a:tblPr>
              <a:tblGrid>
                <a:gridCol w="3030639">
                  <a:extLst>
                    <a:ext uri="{9D8B030D-6E8A-4147-A177-3AD203B41FA5}">
                      <a16:colId xmlns:a16="http://schemas.microsoft.com/office/drawing/2014/main" val="1600306117"/>
                    </a:ext>
                  </a:extLst>
                </a:gridCol>
                <a:gridCol w="8589275">
                  <a:extLst>
                    <a:ext uri="{9D8B030D-6E8A-4147-A177-3AD203B41FA5}">
                      <a16:colId xmlns:a16="http://schemas.microsoft.com/office/drawing/2014/main" val="656852131"/>
                    </a:ext>
                  </a:extLst>
                </a:gridCol>
              </a:tblGrid>
              <a:tr h="160667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600" b="1" dirty="0">
                          <a:latin typeface="+mj-lt"/>
                        </a:rPr>
                        <a:t>1.4.1. Đảm bảo tính toàn diện và linh hoạt </a:t>
                      </a:r>
                      <a:endParaRPr lang="en-US" sz="2600" b="1" dirty="0">
                        <a:latin typeface="+mj-lt"/>
                      </a:endParaRPr>
                    </a:p>
                    <a:p>
                      <a:pPr algn="just"/>
                      <a:endParaRPr lang="en-US" sz="2600" dirty="0">
                        <a:latin typeface="+mj-lt"/>
                      </a:endParaRPr>
                    </a:p>
                  </a:txBody>
                  <a:tcPr/>
                </a:tc>
                <a:tc>
                  <a:txBody>
                    <a:bodyPr/>
                    <a:lstStyle/>
                    <a:p>
                      <a:pPr algn="just"/>
                      <a:r>
                        <a:rPr lang="vi-VN" sz="2600" dirty="0">
                          <a:latin typeface="+mj-lt"/>
                        </a:rPr>
                        <a:t>Năng lực là một tổ hợp, đòi hỏi không chỉ sự hiểu biết mà là </a:t>
                      </a:r>
                      <a:r>
                        <a:rPr lang="vi-VN" sz="2600" dirty="0">
                          <a:highlight>
                            <a:srgbClr val="FFFF00"/>
                          </a:highlight>
                          <a:latin typeface="+mj-lt"/>
                        </a:rPr>
                        <a:t>những gì có thể làm với những gì </a:t>
                      </a:r>
                      <a:r>
                        <a:rPr lang="vi-VN" sz="2600">
                          <a:highlight>
                            <a:srgbClr val="FFFF00"/>
                          </a:highlight>
                          <a:latin typeface="+mj-lt"/>
                        </a:rPr>
                        <a:t>họ biết</a:t>
                      </a:r>
                      <a:r>
                        <a:rPr lang="vi-VN" sz="2600">
                          <a:latin typeface="+mj-lt"/>
                        </a:rPr>
                        <a:t>; nó </a:t>
                      </a:r>
                      <a:r>
                        <a:rPr lang="vi-VN" sz="2600" dirty="0">
                          <a:latin typeface="+mj-lt"/>
                        </a:rPr>
                        <a:t>bao gồm không chỉ có kiến thức, khả năng mà còn là giá trị, thái độ và thói quen hành vi ảnh hưởng đến mọi hoạt động. </a:t>
                      </a:r>
                      <a:endParaRPr lang="en-US" sz="2600" dirty="0">
                        <a:latin typeface="+mj-lt"/>
                      </a:endParaRPr>
                    </a:p>
                  </a:txBody>
                  <a:tcPr/>
                </a:tc>
                <a:extLst>
                  <a:ext uri="{0D108BD9-81ED-4DB2-BD59-A6C34878D82A}">
                    <a16:rowId xmlns:a16="http://schemas.microsoft.com/office/drawing/2014/main" val="2292971052"/>
                  </a:ext>
                </a:extLst>
              </a:tr>
              <a:tr h="122708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600" b="1" dirty="0">
                          <a:latin typeface="+mj-lt"/>
                        </a:rPr>
                        <a:t>1.4.2. Đảm bảo tính phát </a:t>
                      </a:r>
                      <a:r>
                        <a:rPr lang="vi-VN" sz="2600" b="1">
                          <a:latin typeface="+mj-lt"/>
                        </a:rPr>
                        <a:t>triển </a:t>
                      </a:r>
                      <a:endParaRPr lang="en-US" sz="2600" b="1" dirty="0">
                        <a:latin typeface="+mj-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600" dirty="0">
                          <a:highlight>
                            <a:srgbClr val="FFFF00"/>
                          </a:highlight>
                          <a:latin typeface="Times New Roman" panose="02020603050405020304" pitchFamily="18" charset="0"/>
                          <a:cs typeface="Times New Roman" panose="02020603050405020304" pitchFamily="18" charset="0"/>
                        </a:rPr>
                        <a:t>P</a:t>
                      </a:r>
                      <a:r>
                        <a:rPr lang="vi-VN" sz="2600" dirty="0">
                          <a:highlight>
                            <a:srgbClr val="FFFF00"/>
                          </a:highlight>
                          <a:latin typeface="+mj-lt"/>
                        </a:rPr>
                        <a:t>hát hiện sự tiến bộ của HS</a:t>
                      </a:r>
                      <a:r>
                        <a:rPr lang="vi-VN" sz="2600" dirty="0">
                          <a:latin typeface="+mj-lt"/>
                        </a:rPr>
                        <a:t>, chỉ ra những điều kiện để cá nhân đạt kết quả tốt hơn về phẩm chất và năng lực; phát huy khả năng tự cải thiện của HS trong hoạt động dạy học và giáo </a:t>
                      </a:r>
                      <a:r>
                        <a:rPr lang="vi-VN" sz="2600">
                          <a:latin typeface="+mj-lt"/>
                        </a:rPr>
                        <a:t>dục.</a:t>
                      </a:r>
                      <a:endParaRPr lang="en-US" sz="2600" dirty="0">
                        <a:latin typeface="+mj-lt"/>
                      </a:endParaRPr>
                    </a:p>
                  </a:txBody>
                  <a:tcPr/>
                </a:tc>
                <a:extLst>
                  <a:ext uri="{0D108BD9-81ED-4DB2-BD59-A6C34878D82A}">
                    <a16:rowId xmlns:a16="http://schemas.microsoft.com/office/drawing/2014/main" val="786601479"/>
                  </a:ext>
                </a:extLst>
              </a:tr>
              <a:tr h="1226912">
                <a:tc>
                  <a:txBody>
                    <a:bodyPr/>
                    <a:lstStyle/>
                    <a:p>
                      <a:pPr algn="just"/>
                      <a:r>
                        <a:rPr lang="vi-VN" sz="2600" b="1" dirty="0">
                          <a:latin typeface="+mj-lt"/>
                        </a:rPr>
                        <a:t>1.4.3. Đảm bảo đánh giá trong bối cảnh thực tiễn </a:t>
                      </a:r>
                      <a:endParaRPr lang="en-US" sz="2600" dirty="0">
                        <a:latin typeface="+mj-lt"/>
                      </a:endParaRPr>
                    </a:p>
                  </a:txBody>
                  <a:tcPr/>
                </a:tc>
                <a:tc>
                  <a:txBody>
                    <a:bodyPr/>
                    <a:lstStyle/>
                    <a:p>
                      <a:pPr algn="just"/>
                      <a:r>
                        <a:rPr lang="en-US" sz="2600" dirty="0">
                          <a:highlight>
                            <a:srgbClr val="FFFF00"/>
                          </a:highlight>
                          <a:latin typeface="Times New Roman" panose="02020603050405020304" pitchFamily="18" charset="0"/>
                          <a:cs typeface="Times New Roman" panose="02020603050405020304" pitchFamily="18" charset="0"/>
                        </a:rPr>
                        <a:t>C</a:t>
                      </a:r>
                      <a:r>
                        <a:rPr lang="vi-VN" sz="2600" dirty="0">
                          <a:highlight>
                            <a:srgbClr val="FFFF00"/>
                          </a:highlight>
                          <a:latin typeface="+mj-lt"/>
                        </a:rPr>
                        <a:t>hú trọng việc xây dựng những tình huống, bối cảnh thực tiễn </a:t>
                      </a:r>
                      <a:r>
                        <a:rPr lang="vi-VN" sz="2600" dirty="0">
                          <a:latin typeface="+mj-lt"/>
                        </a:rPr>
                        <a:t>để HS được trải nghiệm và thể hiện mình</a:t>
                      </a:r>
                      <a:r>
                        <a:rPr lang="en-US" sz="2600" dirty="0">
                          <a:latin typeface="+mj-lt"/>
                        </a:rPr>
                        <a:t>,</a:t>
                      </a:r>
                      <a:r>
                        <a:rPr lang="vi-VN" sz="2600" dirty="0">
                          <a:latin typeface="+mj-lt"/>
                        </a:rPr>
                        <a:t> giải quyết vấn đề trong tình huống, bối cảnh mang tính thực tiễn</a:t>
                      </a:r>
                      <a:r>
                        <a:rPr lang="en-US" sz="2600" dirty="0">
                          <a:latin typeface="+mj-lt"/>
                        </a:rPr>
                        <a:t>.</a:t>
                      </a:r>
                    </a:p>
                  </a:txBody>
                  <a:tcPr/>
                </a:tc>
                <a:extLst>
                  <a:ext uri="{0D108BD9-81ED-4DB2-BD59-A6C34878D82A}">
                    <a16:rowId xmlns:a16="http://schemas.microsoft.com/office/drawing/2014/main" val="2836352676"/>
                  </a:ext>
                </a:extLst>
              </a:tr>
              <a:tr h="151533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600" b="1" dirty="0">
                          <a:latin typeface="+mj-lt"/>
                        </a:rPr>
                        <a:t>1.4.4. Đảm bảo phù hợp với đặc thù môn </a:t>
                      </a:r>
                      <a:r>
                        <a:rPr lang="vi-VN" sz="2600" b="1">
                          <a:latin typeface="+mj-lt"/>
                        </a:rPr>
                        <a:t>học </a:t>
                      </a:r>
                      <a:endParaRPr lang="en-US" sz="2600" b="1" dirty="0">
                        <a:latin typeface="+mj-lt"/>
                      </a:endParaRPr>
                    </a:p>
                  </a:txBody>
                  <a:tcPr/>
                </a:tc>
                <a:tc>
                  <a:txBody>
                    <a:bodyPr/>
                    <a:lstStyle/>
                    <a:p>
                      <a:pPr algn="just"/>
                      <a:r>
                        <a:rPr lang="en-US" sz="2600" dirty="0">
                          <a:highlight>
                            <a:srgbClr val="FFFF00"/>
                          </a:highlight>
                          <a:latin typeface="Times New Roman" panose="02020603050405020304" pitchFamily="18" charset="0"/>
                          <a:cs typeface="Times New Roman" panose="02020603050405020304" pitchFamily="18" charset="0"/>
                        </a:rPr>
                        <a:t>Đ</a:t>
                      </a:r>
                      <a:r>
                        <a:rPr lang="vi-VN" sz="2600" dirty="0">
                          <a:highlight>
                            <a:srgbClr val="FFFF00"/>
                          </a:highlight>
                          <a:latin typeface="+mj-lt"/>
                        </a:rPr>
                        <a:t>ảm bảo tính đặc thù của môn học </a:t>
                      </a:r>
                      <a:r>
                        <a:rPr lang="vi-VN" sz="2600" dirty="0">
                          <a:latin typeface="+mj-lt"/>
                        </a:rPr>
                        <a:t>nhằm định hướng cho GV lựa chọn và sử dụng các phương pháp, công cụ đánh giá phù hợp với mục tiêu và yêu cầu cần đạt của môn học.</a:t>
                      </a:r>
                      <a:endParaRPr lang="en-US" sz="2600" dirty="0">
                        <a:latin typeface="+mj-lt"/>
                      </a:endParaRPr>
                    </a:p>
                  </a:txBody>
                  <a:tcPr/>
                </a:tc>
                <a:extLst>
                  <a:ext uri="{0D108BD9-81ED-4DB2-BD59-A6C34878D82A}">
                    <a16:rowId xmlns:a16="http://schemas.microsoft.com/office/drawing/2014/main" val="3156631711"/>
                  </a:ext>
                </a:extLst>
              </a:tr>
            </a:tbl>
          </a:graphicData>
        </a:graphic>
      </p:graphicFrame>
    </p:spTree>
    <p:extLst>
      <p:ext uri="{BB962C8B-B14F-4D97-AF65-F5344CB8AC3E}">
        <p14:creationId xmlns:p14="http://schemas.microsoft.com/office/powerpoint/2010/main" val="3245921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9909-BC31-4489-9F08-A8C35ED1B328}"/>
              </a:ext>
            </a:extLst>
          </p:cNvPr>
          <p:cNvSpPr>
            <a:spLocks noGrp="1"/>
          </p:cNvSpPr>
          <p:nvPr>
            <p:ph type="title"/>
          </p:nvPr>
        </p:nvSpPr>
        <p:spPr/>
        <p:txBody>
          <a:bodyPr>
            <a:normAutofit/>
          </a:bodyPr>
          <a:lstStyle/>
          <a:p>
            <a:r>
              <a:rPr lang="en-US" sz="2800" b="1" i="1" dirty="0">
                <a:solidFill>
                  <a:srgbClr val="00B050"/>
                </a:solidFill>
                <a:latin typeface="Arial" panose="020B0604020202020204" pitchFamily="34" charset="0"/>
                <a:cs typeface="Arial" panose="020B0604020202020204" pitchFamily="34" charset="0"/>
              </a:rPr>
              <a:t>1.5</a:t>
            </a:r>
            <a:r>
              <a:rPr lang="en-US" sz="2800" b="1" i="1">
                <a:solidFill>
                  <a:srgbClr val="00B050"/>
                </a:solidFill>
                <a:latin typeface="Arial" panose="020B0604020202020204" pitchFamily="34" charset="0"/>
                <a:cs typeface="Arial" panose="020B0604020202020204" pitchFamily="34" charset="0"/>
              </a:rPr>
              <a:t>. Quy trình kiểm tra, đánh giá theo hướng phát triển phẩm chất, năng lực HS </a:t>
            </a:r>
            <a:r>
              <a:rPr lang="en-US" sz="2800" b="1" i="1" dirty="0">
                <a:solidFill>
                  <a:srgbClr val="00B050"/>
                </a:solidFill>
                <a:latin typeface="Arial" panose="020B0604020202020204" pitchFamily="34" charset="0"/>
                <a:cs typeface="Arial" panose="020B0604020202020204" pitchFamily="34" charset="0"/>
              </a:rPr>
              <a:t>THCS / THPT</a:t>
            </a:r>
          </a:p>
        </p:txBody>
      </p:sp>
      <p:sp>
        <p:nvSpPr>
          <p:cNvPr id="3" name="Content Placeholder 2">
            <a:extLst>
              <a:ext uri="{FF2B5EF4-FFF2-40B4-BE49-F238E27FC236}">
                <a16:creationId xmlns:a16="http://schemas.microsoft.com/office/drawing/2014/main" id="{348A9204-A63F-406C-AB17-EFBAD3F4F8E9}"/>
              </a:ext>
            </a:extLst>
          </p:cNvPr>
          <p:cNvSpPr>
            <a:spLocks noGrp="1"/>
          </p:cNvSpPr>
          <p:nvPr>
            <p:ph idx="1"/>
          </p:nvPr>
        </p:nvSpPr>
        <p:spPr/>
        <p:txBody>
          <a:bodyPr/>
          <a:lstStyle/>
          <a:p>
            <a:r>
              <a:rPr lang="vi-VN" dirty="0"/>
              <a:t>Kiểm tra, đánh giá theo định hướng phát triển phẩm chất, năng lực HS được thực hiện theo quy trình </a:t>
            </a:r>
            <a:r>
              <a:rPr lang="vi-VN" dirty="0">
                <a:highlight>
                  <a:srgbClr val="FFFF00"/>
                </a:highlight>
              </a:rPr>
              <a:t>7 bước</a:t>
            </a:r>
            <a:r>
              <a:rPr lang="vi-VN" dirty="0"/>
              <a:t>. Quy trình này được thể hiện cụ thể trong bảng dưới đây: </a:t>
            </a:r>
            <a:endParaRPr lang="en-US" dirty="0"/>
          </a:p>
          <a:p>
            <a:r>
              <a:rPr lang="en-US" b="1" dirty="0" err="1"/>
              <a:t>Bảng</a:t>
            </a:r>
            <a:r>
              <a:rPr lang="en-US" b="1" dirty="0"/>
              <a:t> 3: </a:t>
            </a:r>
            <a:r>
              <a:rPr lang="en-US" b="1" dirty="0" err="1"/>
              <a:t>Quy</a:t>
            </a:r>
            <a:r>
              <a:rPr lang="en-US" b="1" dirty="0"/>
              <a:t> </a:t>
            </a:r>
            <a:r>
              <a:rPr lang="en-US" b="1" dirty="0" err="1"/>
              <a:t>trình</a:t>
            </a:r>
            <a:r>
              <a:rPr lang="en-US" b="1" dirty="0"/>
              <a:t> </a:t>
            </a:r>
            <a:r>
              <a:rPr lang="en-US" b="1" dirty="0" err="1"/>
              <a:t>kiểm</a:t>
            </a:r>
            <a:r>
              <a:rPr lang="en-US" b="1" dirty="0"/>
              <a:t> </a:t>
            </a:r>
            <a:r>
              <a:rPr lang="en-US" b="1" dirty="0" err="1"/>
              <a:t>tra</a:t>
            </a:r>
            <a:r>
              <a:rPr lang="en-US" b="1" dirty="0"/>
              <a:t> </a:t>
            </a:r>
            <a:r>
              <a:rPr lang="en-US" b="1" dirty="0" err="1"/>
              <a:t>đánh</a:t>
            </a:r>
            <a:r>
              <a:rPr lang="en-US" b="1" dirty="0"/>
              <a:t> </a:t>
            </a:r>
            <a:r>
              <a:rPr lang="en-US" b="1" dirty="0" err="1"/>
              <a:t>giá</a:t>
            </a:r>
            <a:endParaRPr lang="en-US" b="1" dirty="0"/>
          </a:p>
        </p:txBody>
      </p:sp>
      <p:graphicFrame>
        <p:nvGraphicFramePr>
          <p:cNvPr id="4" name="Diagram 3">
            <a:extLst>
              <a:ext uri="{FF2B5EF4-FFF2-40B4-BE49-F238E27FC236}">
                <a16:creationId xmlns:a16="http://schemas.microsoft.com/office/drawing/2014/main" id="{11808660-660A-4FCC-A7F6-AAFD3A6C7E89}"/>
              </a:ext>
            </a:extLst>
          </p:cNvPr>
          <p:cNvGraphicFramePr/>
          <p:nvPr>
            <p:extLst>
              <p:ext uri="{D42A27DB-BD31-4B8C-83A1-F6EECF244321}">
                <p14:modId xmlns:p14="http://schemas.microsoft.com/office/powerpoint/2010/main" val="633675239"/>
              </p:ext>
            </p:extLst>
          </p:nvPr>
        </p:nvGraphicFramePr>
        <p:xfrm>
          <a:off x="675587" y="3205114"/>
          <a:ext cx="10840825" cy="2865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1036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CF55DD8-1638-4468-98D4-1D6C969C5336}"/>
              </a:ext>
            </a:extLst>
          </p:cNvPr>
          <p:cNvGraphicFramePr>
            <a:graphicFrameLocks noGrp="1"/>
          </p:cNvGraphicFramePr>
          <p:nvPr>
            <p:ph idx="1"/>
            <p:extLst>
              <p:ext uri="{D42A27DB-BD31-4B8C-83A1-F6EECF244321}">
                <p14:modId xmlns:p14="http://schemas.microsoft.com/office/powerpoint/2010/main" val="2254352288"/>
              </p:ext>
            </p:extLst>
          </p:nvPr>
        </p:nvGraphicFramePr>
        <p:xfrm>
          <a:off x="454854" y="711347"/>
          <a:ext cx="11221331" cy="5659031"/>
        </p:xfrm>
        <a:graphic>
          <a:graphicData uri="http://schemas.openxmlformats.org/drawingml/2006/table">
            <a:tbl>
              <a:tblPr firstRow="1" bandRow="1">
                <a:tableStyleId>{5C22544A-7EE6-4342-B048-85BDC9FD1C3A}</a:tableStyleId>
              </a:tblPr>
              <a:tblGrid>
                <a:gridCol w="3330021">
                  <a:extLst>
                    <a:ext uri="{9D8B030D-6E8A-4147-A177-3AD203B41FA5}">
                      <a16:colId xmlns:a16="http://schemas.microsoft.com/office/drawing/2014/main" val="1476983275"/>
                    </a:ext>
                  </a:extLst>
                </a:gridCol>
                <a:gridCol w="7891310">
                  <a:extLst>
                    <a:ext uri="{9D8B030D-6E8A-4147-A177-3AD203B41FA5}">
                      <a16:colId xmlns:a16="http://schemas.microsoft.com/office/drawing/2014/main" val="795650461"/>
                    </a:ext>
                  </a:extLst>
                </a:gridCol>
              </a:tblGrid>
              <a:tr h="1148226">
                <a:tc>
                  <a:txBody>
                    <a:bodyPr/>
                    <a:lstStyle/>
                    <a:p>
                      <a:pPr algn="ctr"/>
                      <a:r>
                        <a:rPr lang="en-US" sz="2400" dirty="0" err="1"/>
                        <a:t>Quy</a:t>
                      </a:r>
                      <a:r>
                        <a:rPr lang="en-US" sz="2400" dirty="0"/>
                        <a:t> </a:t>
                      </a:r>
                      <a:r>
                        <a:rPr lang="en-US" sz="2400" dirty="0" err="1"/>
                        <a:t>trình</a:t>
                      </a:r>
                      <a:r>
                        <a:rPr lang="en-US" sz="2400" dirty="0"/>
                        <a:t> </a:t>
                      </a:r>
                      <a:r>
                        <a:rPr lang="en-US" sz="2400" dirty="0" err="1"/>
                        <a:t>kiểm</a:t>
                      </a:r>
                      <a:r>
                        <a:rPr lang="en-US" sz="2400" dirty="0"/>
                        <a:t> </a:t>
                      </a:r>
                      <a:r>
                        <a:rPr lang="en-US" sz="2400" dirty="0" err="1"/>
                        <a:t>tra</a:t>
                      </a:r>
                      <a:r>
                        <a:rPr lang="en-US" sz="2400" dirty="0"/>
                        <a:t>, </a:t>
                      </a:r>
                    </a:p>
                    <a:p>
                      <a:pPr algn="ctr"/>
                      <a:r>
                        <a:rPr lang="en-US" sz="2400" dirty="0" err="1"/>
                        <a:t>đánh</a:t>
                      </a:r>
                      <a:r>
                        <a:rPr lang="en-US" sz="2400" dirty="0"/>
                        <a:t> </a:t>
                      </a:r>
                      <a:r>
                        <a:rPr lang="en-US" sz="2400" dirty="0" err="1"/>
                        <a:t>giá</a:t>
                      </a:r>
                      <a:endParaRPr lang="en-US" sz="2400" dirty="0"/>
                    </a:p>
                  </a:txBody>
                  <a:tcPr/>
                </a:tc>
                <a:tc>
                  <a:txBody>
                    <a:bodyPr/>
                    <a:lstStyle/>
                    <a:p>
                      <a:pPr algn="ctr"/>
                      <a:r>
                        <a:rPr lang="en-US" sz="2800" dirty="0" err="1"/>
                        <a:t>Nội</a:t>
                      </a:r>
                      <a:r>
                        <a:rPr lang="en-US" sz="2800" dirty="0"/>
                        <a:t> dung </a:t>
                      </a:r>
                      <a:r>
                        <a:rPr lang="en-US" sz="2800" dirty="0" err="1"/>
                        <a:t>thực</a:t>
                      </a:r>
                      <a:r>
                        <a:rPr lang="en-US" sz="2800" dirty="0"/>
                        <a:t> </a:t>
                      </a:r>
                      <a:r>
                        <a:rPr lang="en-US" sz="2800" dirty="0" err="1"/>
                        <a:t>hiện</a:t>
                      </a:r>
                      <a:endParaRPr lang="en-US" sz="2800" dirty="0"/>
                    </a:p>
                  </a:txBody>
                  <a:tcPr/>
                </a:tc>
                <a:extLst>
                  <a:ext uri="{0D108BD9-81ED-4DB2-BD59-A6C34878D82A}">
                    <a16:rowId xmlns:a16="http://schemas.microsoft.com/office/drawing/2014/main" val="4239381908"/>
                  </a:ext>
                </a:extLst>
              </a:tr>
              <a:tr h="1195696">
                <a:tc>
                  <a:txBody>
                    <a:bodyPr/>
                    <a:lstStyle/>
                    <a:p>
                      <a:pPr algn="just"/>
                      <a:r>
                        <a:rPr lang="en-US" sz="2200" b="1" dirty="0">
                          <a:latin typeface="Arial" panose="020B0604020202020204" pitchFamily="34" charset="0"/>
                          <a:cs typeface="Arial" panose="020B0604020202020204" pitchFamily="34" charset="0"/>
                        </a:rPr>
                        <a:t>4.1. </a:t>
                      </a:r>
                      <a:r>
                        <a:rPr lang="en-US" sz="2200" b="1" dirty="0" err="1">
                          <a:latin typeface="Arial" panose="020B0604020202020204" pitchFamily="34" charset="0"/>
                          <a:cs typeface="Arial" panose="020B0604020202020204" pitchFamily="34" charset="0"/>
                        </a:rPr>
                        <a:t>Phân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tích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mục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đích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đánh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giá</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mục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tiêu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học</a:t>
                      </a:r>
                      <a:r>
                        <a:rPr lang="en-US" sz="2200" b="1" dirty="0">
                          <a:latin typeface="Arial" panose="020B0604020202020204" pitchFamily="34" charset="0"/>
                          <a:cs typeface="Arial" panose="020B0604020202020204" pitchFamily="34" charset="0"/>
                        </a:rPr>
                        <a:t> </a:t>
                      </a:r>
                      <a:r>
                        <a:rPr lang="en-US" sz="2200" b="1" err="1">
                          <a:latin typeface="Arial" panose="020B0604020202020204" pitchFamily="34" charset="0"/>
                          <a:cs typeface="Arial" panose="020B0604020202020204" pitchFamily="34" charset="0"/>
                        </a:rPr>
                        <a:t>tập</a:t>
                      </a:r>
                      <a:r>
                        <a:rPr lang="en-US" sz="2200" b="1">
                          <a:latin typeface="Arial" panose="020B0604020202020204" pitchFamily="34" charset="0"/>
                          <a:cs typeface="Arial" panose="020B0604020202020204" pitchFamily="34" charset="0"/>
                        </a:rPr>
                        <a:t> sẽ đánh giá </a:t>
                      </a:r>
                      <a:endParaRPr lang="en-US" sz="2200" b="1" dirty="0">
                        <a:latin typeface="Arial" panose="020B0604020202020204" pitchFamily="34" charset="0"/>
                        <a:cs typeface="Arial" panose="020B0604020202020204" pitchFamily="34" charset="0"/>
                      </a:endParaRPr>
                    </a:p>
                  </a:txBody>
                  <a:tcPr/>
                </a:tc>
                <a:tc>
                  <a:txBody>
                    <a:bodyPr/>
                    <a:lstStyle/>
                    <a:p>
                      <a:pPr algn="just"/>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mục</a:t>
                      </a:r>
                      <a:r>
                        <a:rPr lang="en-US" sz="2200" dirty="0">
                          <a:latin typeface="Arial" panose="020B0604020202020204" pitchFamily="34" charset="0"/>
                          <a:cs typeface="Arial" panose="020B0604020202020204" pitchFamily="34" charset="0"/>
                        </a:rPr>
                        <a:t> </a:t>
                      </a:r>
                      <a:r>
                        <a:rPr lang="en-US" sz="2200" err="1">
                          <a:latin typeface="Arial" panose="020B0604020202020204" pitchFamily="34" charset="0"/>
                          <a:cs typeface="Arial" panose="020B0604020202020204" pitchFamily="34" charset="0"/>
                        </a:rPr>
                        <a:t>tiêu</a:t>
                      </a:r>
                      <a:r>
                        <a:rPr lang="en-US" sz="2200">
                          <a:latin typeface="Arial" panose="020B0604020202020204" pitchFamily="34" charset="0"/>
                          <a:cs typeface="Arial" panose="020B0604020202020204" pitchFamily="34" charset="0"/>
                        </a:rPr>
                        <a:t> về:</a:t>
                      </a:r>
                    </a:p>
                    <a:p>
                      <a:pPr marL="342900" indent="-342900" algn="just">
                        <a:buFont typeface="Arial" panose="020B0604020202020204" pitchFamily="34" charset="0"/>
                        <a:buChar char="•"/>
                      </a:pPr>
                      <a:r>
                        <a:rPr lang="en-US" sz="2200" i="1">
                          <a:latin typeface="Arial" panose="020B0604020202020204" pitchFamily="34" charset="0"/>
                          <a:cs typeface="Arial" panose="020B0604020202020204" pitchFamily="34" charset="0"/>
                        </a:rPr>
                        <a:t> </a:t>
                      </a:r>
                      <a:r>
                        <a:rPr lang="en-US" sz="2200" i="1" err="1">
                          <a:latin typeface="Arial" panose="020B0604020202020204" pitchFamily="34" charset="0"/>
                          <a:cs typeface="Arial" panose="020B0604020202020204" pitchFamily="34" charset="0"/>
                        </a:rPr>
                        <a:t>phẩm</a:t>
                      </a:r>
                      <a:r>
                        <a:rPr lang="en-US" sz="2200" i="1">
                          <a:latin typeface="Arial" panose="020B0604020202020204" pitchFamily="34" charset="0"/>
                          <a:cs typeface="Arial" panose="020B0604020202020204" pitchFamily="34" charset="0"/>
                        </a:rPr>
                        <a:t> chất</a:t>
                      </a:r>
                      <a:endParaRPr lang="en-US" sz="2200" i="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200" i="1">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năng</a:t>
                      </a:r>
                      <a:r>
                        <a:rPr lang="en-US" sz="2200" i="1" dirty="0">
                          <a:latin typeface="Arial" panose="020B0604020202020204" pitchFamily="34" charset="0"/>
                          <a:cs typeface="Arial" panose="020B0604020202020204" pitchFamily="34" charset="0"/>
                        </a:rPr>
                        <a:t> </a:t>
                      </a:r>
                      <a:r>
                        <a:rPr lang="en-US" sz="2200" i="1" err="1">
                          <a:latin typeface="Arial" panose="020B0604020202020204" pitchFamily="34" charset="0"/>
                          <a:cs typeface="Arial" panose="020B0604020202020204" pitchFamily="34" charset="0"/>
                        </a:rPr>
                        <a:t>lực</a:t>
                      </a:r>
                      <a:r>
                        <a:rPr lang="en-US" sz="2200" i="1">
                          <a:latin typeface="Arial" panose="020B0604020202020204" pitchFamily="34" charset="0"/>
                          <a:cs typeface="Arial" panose="020B0604020202020204" pitchFamily="34" charset="0"/>
                        </a:rPr>
                        <a:t> chung</a:t>
                      </a:r>
                      <a:endParaRPr lang="en-US" sz="2200" i="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200" i="1">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năng</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lực</a:t>
                      </a:r>
                      <a:r>
                        <a:rPr lang="en-US" sz="2200" i="1" dirty="0">
                          <a:latin typeface="Arial" panose="020B0604020202020204" pitchFamily="34" charset="0"/>
                          <a:cs typeface="Arial" panose="020B0604020202020204" pitchFamily="34" charset="0"/>
                        </a:rPr>
                        <a:t> </a:t>
                      </a:r>
                      <a:r>
                        <a:rPr lang="en-US" sz="2200" i="1" err="1">
                          <a:latin typeface="Arial" panose="020B0604020202020204" pitchFamily="34" charset="0"/>
                          <a:cs typeface="Arial" panose="020B0604020202020204" pitchFamily="34" charset="0"/>
                        </a:rPr>
                        <a:t>đặc</a:t>
                      </a:r>
                      <a:r>
                        <a:rPr lang="en-US" sz="2200" i="1">
                          <a:latin typeface="Arial" panose="020B0604020202020204" pitchFamily="34" charset="0"/>
                          <a:cs typeface="Arial" panose="020B0604020202020204" pitchFamily="34" charset="0"/>
                        </a:rPr>
                        <a:t> thù</a:t>
                      </a:r>
                      <a:endParaRPr lang="en-US" sz="22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83604654"/>
                  </a:ext>
                </a:extLst>
              </a:tr>
              <a:tr h="1561048">
                <a:tc>
                  <a:txBody>
                    <a:bodyPr/>
                    <a:lstStyle/>
                    <a:p>
                      <a:pPr algn="just"/>
                      <a:r>
                        <a:rPr lang="en-US" sz="2200" b="1" dirty="0">
                          <a:latin typeface="Arial" panose="020B0604020202020204" pitchFamily="34" charset="0"/>
                          <a:cs typeface="Arial" panose="020B0604020202020204" pitchFamily="34" charset="0"/>
                        </a:rPr>
                        <a:t>4.2. </a:t>
                      </a:r>
                      <a:r>
                        <a:rPr lang="en-US" sz="2200" b="1" dirty="0" err="1">
                          <a:latin typeface="Arial" panose="020B0604020202020204" pitchFamily="34" charset="0"/>
                          <a:cs typeface="Arial" panose="020B0604020202020204" pitchFamily="34" charset="0"/>
                        </a:rPr>
                        <a:t>Xây</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dựng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kế</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hoạch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kiểm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tra</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đánh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giá</a:t>
                      </a:r>
                      <a:endParaRPr lang="en-US" sz="2200" b="1" dirty="0">
                        <a:latin typeface="Arial" panose="020B0604020202020204" pitchFamily="34" charset="0"/>
                        <a:cs typeface="Arial" panose="020B0604020202020204" pitchFamily="34" charset="0"/>
                      </a:endParaRPr>
                    </a:p>
                  </a:txBody>
                  <a:tcPr/>
                </a:tc>
                <a:tc>
                  <a:txBody>
                    <a:bodyPr/>
                    <a:lstStyle/>
                    <a:p>
                      <a:pPr algn="just"/>
                      <a:r>
                        <a:rPr lang="en-US" sz="2200"/>
                        <a:t>- </a:t>
                      </a:r>
                      <a:r>
                        <a:rPr lang="vi-VN" sz="2200">
                          <a:highlight>
                            <a:srgbClr val="FFFF00"/>
                          </a:highlight>
                        </a:rPr>
                        <a:t>Xác </a:t>
                      </a:r>
                      <a:r>
                        <a:rPr lang="vi-VN" sz="2200" dirty="0">
                          <a:highlight>
                            <a:srgbClr val="FFFF00"/>
                          </a:highlight>
                        </a:rPr>
                        <a:t>định thông tin, bằng chứng </a:t>
                      </a:r>
                      <a:r>
                        <a:rPr lang="vi-VN" sz="2200" dirty="0"/>
                        <a:t>về phẩm chất, </a:t>
                      </a:r>
                      <a:r>
                        <a:rPr lang="vi-VN" sz="2200"/>
                        <a:t>năng lực</a:t>
                      </a:r>
                      <a:endParaRPr lang="en-US" sz="2200"/>
                    </a:p>
                    <a:p>
                      <a:pPr algn="just"/>
                      <a:r>
                        <a:rPr lang="en-US" sz="2200"/>
                        <a:t>- </a:t>
                      </a:r>
                      <a:r>
                        <a:rPr lang="vi-VN" sz="2200">
                          <a:highlight>
                            <a:srgbClr val="FFFF00"/>
                          </a:highlight>
                        </a:rPr>
                        <a:t>Phương </a:t>
                      </a:r>
                      <a:r>
                        <a:rPr lang="vi-VN" sz="2200" dirty="0">
                          <a:highlight>
                            <a:srgbClr val="FFFF00"/>
                          </a:highlight>
                        </a:rPr>
                        <a:t>pháp, công cụ </a:t>
                      </a:r>
                      <a:r>
                        <a:rPr lang="vi-VN" sz="2200" dirty="0"/>
                        <a:t>để thu thập thông tin, bằng chứng về phẩm chất, năng lực</a:t>
                      </a:r>
                      <a:r>
                        <a:rPr lang="vi-VN" sz="2200"/>
                        <a:t>… </a:t>
                      </a:r>
                      <a:endParaRPr lang="en-US" sz="2200"/>
                    </a:p>
                    <a:p>
                      <a:pPr algn="just"/>
                      <a:r>
                        <a:rPr lang="vi-VN" sz="2200"/>
                        <a:t>- </a:t>
                      </a:r>
                      <a:r>
                        <a:rPr lang="vi-VN" sz="2200" dirty="0">
                          <a:highlight>
                            <a:srgbClr val="FFFF00"/>
                          </a:highlight>
                        </a:rPr>
                        <a:t>Xác định cách xử lí thông tin, bằng chứng thu thập được</a:t>
                      </a:r>
                      <a:r>
                        <a:rPr lang="vi-VN" sz="2200" dirty="0"/>
                        <a:t>.</a:t>
                      </a:r>
                      <a:endParaRPr lang="en-US" sz="2200" dirty="0"/>
                    </a:p>
                  </a:txBody>
                  <a:tcPr/>
                </a:tc>
                <a:extLst>
                  <a:ext uri="{0D108BD9-81ED-4DB2-BD59-A6C34878D82A}">
                    <a16:rowId xmlns:a16="http://schemas.microsoft.com/office/drawing/2014/main" val="2413555836"/>
                  </a:ext>
                </a:extLst>
              </a:tr>
              <a:tr h="1517197">
                <a:tc>
                  <a:txBody>
                    <a:bodyPr/>
                    <a:lstStyle/>
                    <a:p>
                      <a:pPr algn="just"/>
                      <a:r>
                        <a:rPr lang="en-US" sz="2400" b="1" dirty="0"/>
                        <a:t>4.3. </a:t>
                      </a:r>
                      <a:r>
                        <a:rPr lang="en-US" sz="2400" b="1" dirty="0" err="1"/>
                        <a:t>Lựa</a:t>
                      </a:r>
                      <a:r>
                        <a:rPr lang="en-US" sz="2400" b="1" dirty="0"/>
                        <a:t> </a:t>
                      </a:r>
                      <a:r>
                        <a:rPr lang="en-US" sz="2400" b="1" dirty="0" err="1"/>
                        <a:t>chọn</a:t>
                      </a:r>
                      <a:r>
                        <a:rPr lang="en-US" sz="2400" b="1" dirty="0"/>
                        <a:t>, </a:t>
                      </a:r>
                      <a:r>
                        <a:rPr lang="en-US" sz="2400" b="1" dirty="0" err="1"/>
                        <a:t>thiết</a:t>
                      </a:r>
                      <a:r>
                        <a:rPr lang="en-US" sz="2400" b="1" dirty="0"/>
                        <a:t> </a:t>
                      </a:r>
                      <a:r>
                        <a:rPr lang="en-US" sz="2400" b="1" dirty="0" err="1"/>
                        <a:t>kế</a:t>
                      </a:r>
                      <a:r>
                        <a:rPr lang="en-US" sz="2400" b="1" dirty="0"/>
                        <a:t> </a:t>
                      </a:r>
                      <a:r>
                        <a:rPr lang="en-US" sz="2400" b="1" dirty="0" err="1"/>
                        <a:t>công</a:t>
                      </a:r>
                      <a:r>
                        <a:rPr lang="en-US" sz="2400" b="1" dirty="0"/>
                        <a:t> </a:t>
                      </a:r>
                      <a:r>
                        <a:rPr lang="en-US" sz="2400" b="1" dirty="0" err="1"/>
                        <a:t>cụ</a:t>
                      </a:r>
                      <a:r>
                        <a:rPr lang="en-US" sz="2400" b="1" dirty="0"/>
                        <a:t> </a:t>
                      </a:r>
                      <a:r>
                        <a:rPr lang="en-US" sz="2400" b="1" dirty="0" err="1"/>
                        <a:t>kiểm</a:t>
                      </a:r>
                      <a:r>
                        <a:rPr lang="en-US" sz="2400" b="1" dirty="0"/>
                        <a:t> </a:t>
                      </a:r>
                      <a:r>
                        <a:rPr lang="en-US" sz="2400" b="1" dirty="0" err="1"/>
                        <a:t>tra</a:t>
                      </a:r>
                      <a:r>
                        <a:rPr lang="en-US" sz="2400" b="1" dirty="0"/>
                        <a:t>, </a:t>
                      </a:r>
                      <a:r>
                        <a:rPr lang="en-US" sz="2400" b="1" dirty="0" err="1"/>
                        <a:t>đánh</a:t>
                      </a:r>
                      <a:r>
                        <a:rPr lang="en-US" sz="2400" b="1" dirty="0"/>
                        <a:t> </a:t>
                      </a:r>
                      <a:r>
                        <a:rPr lang="en-US" sz="2400" b="1" dirty="0" err="1"/>
                        <a:t>giá</a:t>
                      </a:r>
                      <a:endParaRPr lang="en-US" sz="2200" b="1" dirty="0">
                        <a:latin typeface="Arial" panose="020B0604020202020204" pitchFamily="34" charset="0"/>
                        <a:cs typeface="Arial" panose="020B0604020202020204" pitchFamily="34" charset="0"/>
                      </a:endParaRPr>
                    </a:p>
                  </a:txBody>
                  <a:tcPr/>
                </a:tc>
                <a:tc>
                  <a:txBody>
                    <a:bodyPr/>
                    <a:lstStyle/>
                    <a:p>
                      <a:pPr algn="just"/>
                      <a:endParaRPr lang="en-US" sz="2400"/>
                    </a:p>
                    <a:p>
                      <a:pPr algn="just"/>
                      <a:r>
                        <a:rPr lang="vi-VN" sz="2400"/>
                        <a:t> </a:t>
                      </a:r>
                      <a:r>
                        <a:rPr lang="vi-VN" sz="2400" dirty="0"/>
                        <a:t>Câu hỏi, bài tập, bảng kiểm, hồ sơ, phiếu đánh giá theo tiêu chí… </a:t>
                      </a:r>
                      <a:endParaRPr lang="en-US" sz="2200" dirty="0"/>
                    </a:p>
                  </a:txBody>
                  <a:tcPr/>
                </a:tc>
                <a:extLst>
                  <a:ext uri="{0D108BD9-81ED-4DB2-BD59-A6C34878D82A}">
                    <a16:rowId xmlns:a16="http://schemas.microsoft.com/office/drawing/2014/main" val="1175674502"/>
                  </a:ext>
                </a:extLst>
              </a:tr>
            </a:tbl>
          </a:graphicData>
        </a:graphic>
      </p:graphicFrame>
      <p:sp>
        <p:nvSpPr>
          <p:cNvPr id="6" name="TextBox 5">
            <a:extLst>
              <a:ext uri="{FF2B5EF4-FFF2-40B4-BE49-F238E27FC236}">
                <a16:creationId xmlns:a16="http://schemas.microsoft.com/office/drawing/2014/main" id="{9743C1DA-B3E9-4D28-A9A4-D9D4CA8458C9}"/>
              </a:ext>
            </a:extLst>
          </p:cNvPr>
          <p:cNvSpPr txBox="1"/>
          <p:nvPr/>
        </p:nvSpPr>
        <p:spPr>
          <a:xfrm>
            <a:off x="2703927" y="76819"/>
            <a:ext cx="6784145" cy="523220"/>
          </a:xfrm>
          <a:prstGeom prst="rect">
            <a:avLst/>
          </a:prstGeom>
          <a:noFill/>
        </p:spPr>
        <p:txBody>
          <a:bodyPr wrap="square">
            <a:spAutoFit/>
          </a:bodyPr>
          <a:lstStyle/>
          <a:p>
            <a:r>
              <a:rPr lang="en-US" sz="2800" b="1" dirty="0" err="1"/>
              <a:t>Bảng</a:t>
            </a:r>
            <a:r>
              <a:rPr lang="en-US" sz="2800" b="1" dirty="0"/>
              <a:t> 3: </a:t>
            </a:r>
            <a:r>
              <a:rPr lang="en-US" sz="2800" b="1" dirty="0" err="1"/>
              <a:t>Quy</a:t>
            </a:r>
            <a:r>
              <a:rPr lang="en-US" sz="2800" b="1" dirty="0"/>
              <a:t> </a:t>
            </a:r>
            <a:r>
              <a:rPr lang="en-US" sz="2800" b="1" dirty="0" err="1"/>
              <a:t>trình</a:t>
            </a:r>
            <a:r>
              <a:rPr lang="en-US" sz="2800" b="1" dirty="0"/>
              <a:t> </a:t>
            </a:r>
            <a:r>
              <a:rPr lang="en-US" sz="2800" b="1" dirty="0" err="1"/>
              <a:t>kiểm</a:t>
            </a:r>
            <a:r>
              <a:rPr lang="en-US" sz="2800" b="1" dirty="0"/>
              <a:t> </a:t>
            </a:r>
            <a:r>
              <a:rPr lang="en-US" sz="2800" b="1" dirty="0" err="1"/>
              <a:t>tra</a:t>
            </a:r>
            <a:r>
              <a:rPr lang="en-US" sz="2800" b="1" dirty="0"/>
              <a:t> </a:t>
            </a:r>
            <a:r>
              <a:rPr lang="en-US" sz="2800" b="1" dirty="0" err="1"/>
              <a:t>đánh</a:t>
            </a:r>
            <a:r>
              <a:rPr lang="en-US" sz="2800" b="1" dirty="0"/>
              <a:t> </a:t>
            </a:r>
            <a:r>
              <a:rPr lang="en-US" sz="2800" b="1" dirty="0" err="1"/>
              <a:t>giá</a:t>
            </a:r>
            <a:endParaRPr lang="en-US" sz="2800" b="1" dirty="0"/>
          </a:p>
        </p:txBody>
      </p:sp>
    </p:spTree>
    <p:extLst>
      <p:ext uri="{BB962C8B-B14F-4D97-AF65-F5344CB8AC3E}">
        <p14:creationId xmlns:p14="http://schemas.microsoft.com/office/powerpoint/2010/main" val="561432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04413EA-0548-43AC-B388-8E138F78D30D}"/>
              </a:ext>
            </a:extLst>
          </p:cNvPr>
          <p:cNvGraphicFramePr>
            <a:graphicFrameLocks noGrp="1"/>
          </p:cNvGraphicFramePr>
          <p:nvPr>
            <p:ph idx="1"/>
            <p:extLst>
              <p:ext uri="{D42A27DB-BD31-4B8C-83A1-F6EECF244321}">
                <p14:modId xmlns:p14="http://schemas.microsoft.com/office/powerpoint/2010/main" val="2060712889"/>
              </p:ext>
            </p:extLst>
          </p:nvPr>
        </p:nvGraphicFramePr>
        <p:xfrm>
          <a:off x="398585" y="243226"/>
          <a:ext cx="11394830" cy="5746094"/>
        </p:xfrm>
        <a:graphic>
          <a:graphicData uri="http://schemas.openxmlformats.org/drawingml/2006/table">
            <a:tbl>
              <a:tblPr firstRow="1" bandRow="1">
                <a:tableStyleId>{5C22544A-7EE6-4342-B048-85BDC9FD1C3A}</a:tableStyleId>
              </a:tblPr>
              <a:tblGrid>
                <a:gridCol w="3080824">
                  <a:extLst>
                    <a:ext uri="{9D8B030D-6E8A-4147-A177-3AD203B41FA5}">
                      <a16:colId xmlns:a16="http://schemas.microsoft.com/office/drawing/2014/main" val="1140198252"/>
                    </a:ext>
                  </a:extLst>
                </a:gridCol>
                <a:gridCol w="8314006">
                  <a:extLst>
                    <a:ext uri="{9D8B030D-6E8A-4147-A177-3AD203B41FA5}">
                      <a16:colId xmlns:a16="http://schemas.microsoft.com/office/drawing/2014/main" val="3987501037"/>
                    </a:ext>
                  </a:extLst>
                </a:gridCol>
              </a:tblGrid>
              <a:tr h="0">
                <a:tc>
                  <a:txBody>
                    <a:bodyPr/>
                    <a:lstStyle/>
                    <a:p>
                      <a:pPr algn="ctr"/>
                      <a:r>
                        <a:rPr lang="en-US" sz="2400" dirty="0" err="1"/>
                        <a:t>Quy</a:t>
                      </a:r>
                      <a:r>
                        <a:rPr lang="en-US" sz="2400" dirty="0"/>
                        <a:t> </a:t>
                      </a:r>
                      <a:r>
                        <a:rPr lang="en-US" sz="2400" dirty="0" err="1"/>
                        <a:t>trình</a:t>
                      </a:r>
                      <a:r>
                        <a:rPr lang="en-US" sz="2400" dirty="0"/>
                        <a:t> </a:t>
                      </a:r>
                      <a:r>
                        <a:rPr lang="en-US" sz="2400" dirty="0" err="1"/>
                        <a:t>kiểm</a:t>
                      </a:r>
                      <a:r>
                        <a:rPr lang="en-US" sz="2400" dirty="0"/>
                        <a:t> </a:t>
                      </a:r>
                      <a:r>
                        <a:rPr lang="en-US" sz="2400" dirty="0" err="1"/>
                        <a:t>tra</a:t>
                      </a:r>
                      <a:r>
                        <a:rPr lang="en-US" sz="2400" dirty="0"/>
                        <a:t>, </a:t>
                      </a:r>
                    </a:p>
                    <a:p>
                      <a:pPr algn="ctr"/>
                      <a:r>
                        <a:rPr lang="en-US" sz="2400" dirty="0" err="1"/>
                        <a:t>đánh</a:t>
                      </a:r>
                      <a:r>
                        <a:rPr lang="en-US" sz="2400" dirty="0"/>
                        <a:t> </a:t>
                      </a:r>
                      <a:r>
                        <a:rPr lang="en-US" sz="2400" dirty="0" err="1"/>
                        <a:t>giá</a:t>
                      </a:r>
                      <a:endParaRPr lang="en-US" sz="2400" dirty="0"/>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t>Nội</a:t>
                      </a:r>
                      <a:r>
                        <a:rPr lang="en-US" sz="2400" dirty="0"/>
                        <a:t> dung </a:t>
                      </a:r>
                      <a:r>
                        <a:rPr lang="en-US" sz="2400" dirty="0" err="1"/>
                        <a:t>thực</a:t>
                      </a:r>
                      <a:r>
                        <a:rPr lang="en-US" sz="2400" dirty="0"/>
                        <a:t> </a:t>
                      </a:r>
                      <a:r>
                        <a:rPr lang="en-US" sz="2400" dirty="0" err="1"/>
                        <a:t>hiện</a:t>
                      </a:r>
                      <a:endParaRPr lang="en-US" sz="2400" dirty="0"/>
                    </a:p>
                    <a:p>
                      <a:endParaRPr lang="en-US" dirty="0"/>
                    </a:p>
                  </a:txBody>
                  <a:tcPr/>
                </a:tc>
                <a:extLst>
                  <a:ext uri="{0D108BD9-81ED-4DB2-BD59-A6C34878D82A}">
                    <a16:rowId xmlns:a16="http://schemas.microsoft.com/office/drawing/2014/main" val="1505348193"/>
                  </a:ext>
                </a:extLst>
              </a:tr>
              <a:tr h="130842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4.4. </a:t>
                      </a:r>
                      <a:r>
                        <a:rPr lang="en-US" sz="2000" b="1" dirty="0" err="1">
                          <a:latin typeface="Arial" panose="020B0604020202020204" pitchFamily="34" charset="0"/>
                          <a:cs typeface="Arial" panose="020B0604020202020204" pitchFamily="34" charset="0"/>
                        </a:rPr>
                        <a:t>Thực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hiện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đánh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giá</a:t>
                      </a:r>
                      <a:endParaRPr lang="en-US" sz="2000" b="1" dirty="0">
                        <a:latin typeface="Arial" panose="020B0604020202020204" pitchFamily="34" charset="0"/>
                        <a:cs typeface="Arial" panose="020B0604020202020204" pitchFamily="34" charset="0"/>
                      </a:endParaRPr>
                    </a:p>
                    <a:p>
                      <a:pPr algn="just"/>
                      <a:endParaRPr lang="en-US" sz="2000" b="1" dirty="0">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000" dirty="0"/>
                        <a:t>Thực hiện </a:t>
                      </a:r>
                      <a:r>
                        <a:rPr lang="vi-VN" sz="2000" dirty="0">
                          <a:highlight>
                            <a:srgbClr val="FFFF00"/>
                          </a:highlight>
                        </a:rPr>
                        <a:t>theo các yêu cầu, kĩ thuật đối với các phương pháp, công cụ đã lựa chọn</a:t>
                      </a:r>
                      <a:r>
                        <a:rPr lang="vi-VN" sz="2000" dirty="0"/>
                        <a:t>, thiết kế nhằm đạt mục tiêu kiểm tra, đánh giá, phù hợp với từng loại hình đánh giá: GV đánh giá, HS tự đánh giá, các lực lượng khác tham gia </a:t>
                      </a:r>
                      <a:r>
                        <a:rPr lang="vi-VN" sz="2000"/>
                        <a:t>đánh giá</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1230742"/>
                  </a:ext>
                </a:extLst>
              </a:tr>
              <a:tr h="69536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4.5. </a:t>
                      </a:r>
                      <a:r>
                        <a:rPr lang="en-US" sz="2000" b="1" err="1">
                          <a:latin typeface="Arial" panose="020B0604020202020204" pitchFamily="34" charset="0"/>
                          <a:cs typeface="Arial" panose="020B0604020202020204" pitchFamily="34" charset="0"/>
                        </a:rPr>
                        <a:t>Xử</a:t>
                      </a:r>
                      <a:r>
                        <a:rPr lang="en-US" sz="2000" b="1">
                          <a:latin typeface="Arial" panose="020B0604020202020204" pitchFamily="34" charset="0"/>
                          <a:cs typeface="Arial" panose="020B0604020202020204" pitchFamily="34" charset="0"/>
                        </a:rPr>
                        <a:t> lí, </a:t>
                      </a:r>
                      <a:r>
                        <a:rPr lang="en-US" sz="2000" b="1" dirty="0" err="1">
                          <a:latin typeface="Arial" panose="020B0604020202020204" pitchFamily="34" charset="0"/>
                          <a:cs typeface="Arial" panose="020B0604020202020204" pitchFamily="34" charset="0"/>
                        </a:rPr>
                        <a:t>phân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tích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kết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đánh</a:t>
                      </a:r>
                      <a:r>
                        <a:rPr lang="en-US" sz="2000" b="1" dirty="0">
                          <a:latin typeface="Arial" panose="020B0604020202020204" pitchFamily="34" charset="0"/>
                          <a:cs typeface="Arial" panose="020B0604020202020204" pitchFamily="34" charset="0"/>
                        </a:rPr>
                        <a:t> </a:t>
                      </a:r>
                      <a:r>
                        <a:rPr lang="en-US" sz="2000" b="1" err="1">
                          <a:latin typeface="Arial" panose="020B0604020202020204" pitchFamily="34" charset="0"/>
                          <a:cs typeface="Arial" panose="020B0604020202020204" pitchFamily="34" charset="0"/>
                        </a:rPr>
                        <a:t>giá</a:t>
                      </a:r>
                      <a:r>
                        <a:rPr lang="en-US" sz="2000" b="1">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vi-VN" sz="2000" dirty="0"/>
                        <a:t>Phương pháp định tính/ định lượng </a:t>
                      </a:r>
                      <a:endParaRPr lang="en-US" sz="20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000" dirty="0"/>
                        <a:t>- </a:t>
                      </a:r>
                      <a:r>
                        <a:rPr lang="en-US" sz="2000" dirty="0"/>
                        <a:t>   </a:t>
                      </a:r>
                      <a:r>
                        <a:rPr lang="vi-VN" sz="2000" dirty="0"/>
                        <a:t>Sử dụng các phần mềm xử lí thống </a:t>
                      </a:r>
                      <a:r>
                        <a:rPr lang="vi-VN" sz="2000"/>
                        <a:t>kê…</a:t>
                      </a:r>
                      <a:endParaRPr lang="en-US" sz="2000" dirty="0"/>
                    </a:p>
                  </a:txBody>
                  <a:tcPr/>
                </a:tc>
                <a:extLst>
                  <a:ext uri="{0D108BD9-81ED-4DB2-BD59-A6C34878D82A}">
                    <a16:rowId xmlns:a16="http://schemas.microsoft.com/office/drawing/2014/main" val="2504809223"/>
                  </a:ext>
                </a:extLst>
              </a:tr>
              <a:tr h="1318567">
                <a:tc>
                  <a:txBody>
                    <a:bodyPr/>
                    <a:lstStyle/>
                    <a:p>
                      <a:pPr algn="just"/>
                      <a:r>
                        <a:rPr lang="en-US" sz="2000" b="1" dirty="0">
                          <a:latin typeface="Arial" panose="020B0604020202020204" pitchFamily="34" charset="0"/>
                          <a:cs typeface="Arial" panose="020B0604020202020204" pitchFamily="34" charset="0"/>
                        </a:rPr>
                        <a:t>4.6. </a:t>
                      </a:r>
                      <a:r>
                        <a:rPr lang="en-US" sz="2000" b="1" dirty="0" err="1">
                          <a:latin typeface="Arial" panose="020B0604020202020204" pitchFamily="34" charset="0"/>
                          <a:cs typeface="Arial" panose="020B0604020202020204" pitchFamily="34" charset="0"/>
                        </a:rPr>
                        <a:t>Giải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thích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kết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phản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hồi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kết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đánh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giá</a:t>
                      </a:r>
                      <a:endParaRPr lang="en-US" sz="2000" b="1" dirty="0">
                        <a:latin typeface="Arial" panose="020B0604020202020204" pitchFamily="34" charset="0"/>
                        <a:cs typeface="Arial" panose="020B0604020202020204" pitchFamily="34" charset="0"/>
                      </a:endParaRPr>
                    </a:p>
                  </a:txBody>
                  <a:tcPr/>
                </a:tc>
                <a:tc>
                  <a:txBody>
                    <a:bodyPr/>
                    <a:lstStyle/>
                    <a:p>
                      <a:pPr algn="just"/>
                      <a:r>
                        <a:rPr lang="en-US" sz="2000"/>
                        <a:t>- </a:t>
                      </a:r>
                      <a:r>
                        <a:rPr lang="vi-VN" sz="2000">
                          <a:highlight>
                            <a:srgbClr val="FFFF00"/>
                          </a:highlight>
                        </a:rPr>
                        <a:t>Giải </a:t>
                      </a:r>
                      <a:r>
                        <a:rPr lang="vi-VN" sz="2000" dirty="0">
                          <a:highlight>
                            <a:srgbClr val="FFFF00"/>
                          </a:highlight>
                        </a:rPr>
                        <a:t>thích </a:t>
                      </a:r>
                      <a:r>
                        <a:rPr lang="vi-VN" sz="2000" dirty="0"/>
                        <a:t>kết quả, đưa ra những nhận định về sự phát triển của người học về phẩm chất, năng lực so với mục tiêu và yêu cầu cần đạt</a:t>
                      </a:r>
                      <a:r>
                        <a:rPr lang="vi-VN" sz="2000"/>
                        <a:t>. </a:t>
                      </a:r>
                      <a:endParaRPr lang="en-US" sz="2000"/>
                    </a:p>
                    <a:p>
                      <a:pPr algn="just"/>
                      <a:r>
                        <a:rPr lang="vi-VN" sz="2000"/>
                        <a:t>- </a:t>
                      </a:r>
                      <a:r>
                        <a:rPr lang="vi-VN" sz="2000" dirty="0">
                          <a:highlight>
                            <a:srgbClr val="FFFF00"/>
                          </a:highlight>
                        </a:rPr>
                        <a:t>Lựa chọn cách phản hồi kết quả đánh giá</a:t>
                      </a:r>
                      <a:r>
                        <a:rPr lang="vi-VN" sz="2000" dirty="0"/>
                        <a:t>: Bằng điểm số, nhận định/ nhận xét, mô tả phẩm chất, năng lực đạt được…</a:t>
                      </a:r>
                      <a:endParaRPr lang="en-US" sz="2000" dirty="0"/>
                    </a:p>
                  </a:txBody>
                  <a:tcPr/>
                </a:tc>
                <a:extLst>
                  <a:ext uri="{0D108BD9-81ED-4DB2-BD59-A6C34878D82A}">
                    <a16:rowId xmlns:a16="http://schemas.microsoft.com/office/drawing/2014/main" val="1535886513"/>
                  </a:ext>
                </a:extLst>
              </a:tr>
              <a:tr h="1318567">
                <a:tc>
                  <a:txBody>
                    <a:bodyPr/>
                    <a:lstStyle/>
                    <a:p>
                      <a:pPr algn="just"/>
                      <a:r>
                        <a:rPr lang="en-US" sz="2000" b="1" dirty="0">
                          <a:latin typeface="Arial" panose="020B0604020202020204" pitchFamily="34" charset="0"/>
                          <a:cs typeface="Arial" panose="020B0604020202020204" pitchFamily="34" charset="0"/>
                        </a:rPr>
                        <a:t>4.7. </a:t>
                      </a:r>
                      <a:r>
                        <a:rPr lang="en-US" sz="2000" b="1" dirty="0" err="1">
                          <a:latin typeface="Arial" panose="020B0604020202020204" pitchFamily="34" charset="0"/>
                          <a:cs typeface="Arial" panose="020B0604020202020204" pitchFamily="34" charset="0"/>
                        </a:rPr>
                        <a:t>Sử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kết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đánh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giá</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triển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phẩm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chất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năng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lực</a:t>
                      </a:r>
                      <a:r>
                        <a:rPr lang="en-US" sz="2000" b="1" dirty="0">
                          <a:latin typeface="Arial" panose="020B0604020202020204" pitchFamily="34" charset="0"/>
                          <a:cs typeface="Arial" panose="020B0604020202020204" pitchFamily="34" charset="0"/>
                        </a:rPr>
                        <a:t> HS</a:t>
                      </a:r>
                    </a:p>
                  </a:txBody>
                  <a:tcPr/>
                </a:tc>
                <a:tc>
                  <a:txBody>
                    <a:bodyPr/>
                    <a:lstStyle/>
                    <a:p>
                      <a:pPr algn="just"/>
                      <a:r>
                        <a:rPr lang="vi-VN" sz="2000" dirty="0"/>
                        <a:t>- Trên cơ sở kết quả thu được, sử dụng để điều chỉnh hoạt động dạy học, giáo dục nhằm phát triển phẩm chất, năng lực HS; thúc đẩy HS tiến bộ.</a:t>
                      </a:r>
                      <a:endParaRPr lang="en-US" sz="2000" dirty="0"/>
                    </a:p>
                  </a:txBody>
                  <a:tcPr/>
                </a:tc>
                <a:extLst>
                  <a:ext uri="{0D108BD9-81ED-4DB2-BD59-A6C34878D82A}">
                    <a16:rowId xmlns:a16="http://schemas.microsoft.com/office/drawing/2014/main" val="3820195991"/>
                  </a:ext>
                </a:extLst>
              </a:tr>
            </a:tbl>
          </a:graphicData>
        </a:graphic>
      </p:graphicFrame>
    </p:spTree>
    <p:extLst>
      <p:ext uri="{BB962C8B-B14F-4D97-AF65-F5344CB8AC3E}">
        <p14:creationId xmlns:p14="http://schemas.microsoft.com/office/powerpoint/2010/main" val="4116380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277625"/>
              </p:ext>
            </p:extLst>
          </p:nvPr>
        </p:nvGraphicFramePr>
        <p:xfrm>
          <a:off x="1055077" y="2025749"/>
          <a:ext cx="10311617" cy="3672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14779" y="152400"/>
            <a:ext cx="11303609" cy="1472006"/>
          </a:xfrm>
        </p:spPr>
        <p:txBody>
          <a:bodyPr>
            <a:normAutofit/>
          </a:bodyPr>
          <a:lstStyle/>
          <a:p>
            <a:r>
              <a:rPr lang="en-US" sz="3200" b="1" i="1">
                <a:solidFill>
                  <a:schemeClr val="accent6">
                    <a:lumMod val="75000"/>
                  </a:schemeClr>
                </a:solidFill>
                <a:latin typeface="Arial" panose="020B0604020202020204" pitchFamily="34" charset="0"/>
                <a:cs typeface="Arial" panose="020B0604020202020204" pitchFamily="34" charset="0"/>
              </a:rPr>
              <a:t>1.6. Đánh giá kết quả giáo dục theo hướng </a:t>
            </a:r>
            <a:br>
              <a:rPr lang="en-US" sz="3200" b="1" i="1">
                <a:solidFill>
                  <a:schemeClr val="accent6">
                    <a:lumMod val="75000"/>
                  </a:schemeClr>
                </a:solidFill>
                <a:latin typeface="Arial" panose="020B0604020202020204" pitchFamily="34" charset="0"/>
                <a:cs typeface="Arial" panose="020B0604020202020204" pitchFamily="34" charset="0"/>
              </a:rPr>
            </a:br>
            <a:r>
              <a:rPr lang="en-US" sz="3200" b="1" i="1">
                <a:solidFill>
                  <a:schemeClr val="accent6">
                    <a:lumMod val="75000"/>
                  </a:schemeClr>
                </a:solidFill>
                <a:latin typeface="Arial" panose="020B0604020202020204" pitchFamily="34" charset="0"/>
                <a:cs typeface="Arial" panose="020B0604020202020204" pitchFamily="34" charset="0"/>
              </a:rPr>
              <a:t>phát triển phẩm chất, năng lực HS THCS / THPT trong dạy học môn Ngữ văn</a:t>
            </a:r>
            <a:endParaRPr lang="en-US" sz="3200" i="1" dirty="0">
              <a:solidFill>
                <a:schemeClr val="accent6">
                  <a:lumMod val="75000"/>
                </a:schemeClr>
              </a:solidFill>
              <a:latin typeface="+mn-lt"/>
            </a:endParaRPr>
          </a:p>
        </p:txBody>
      </p:sp>
    </p:spTree>
    <p:extLst>
      <p:ext uri="{BB962C8B-B14F-4D97-AF65-F5344CB8AC3E}">
        <p14:creationId xmlns:p14="http://schemas.microsoft.com/office/powerpoint/2010/main" val="1648592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40E4FA-277C-4DC3-88B4-227C3D6C72F8}"/>
              </a:ext>
            </a:extLst>
          </p:cNvPr>
          <p:cNvSpPr>
            <a:spLocks noGrp="1"/>
          </p:cNvSpPr>
          <p:nvPr>
            <p:ph idx="1"/>
          </p:nvPr>
        </p:nvSpPr>
        <p:spPr>
          <a:xfrm>
            <a:off x="728002" y="212782"/>
            <a:ext cx="11102047" cy="887905"/>
          </a:xfrm>
        </p:spPr>
        <p:txBody>
          <a:bodyPr>
            <a:normAutofit/>
          </a:bodyPr>
          <a:lstStyle/>
          <a:p>
            <a:pPr marL="0" indent="0">
              <a:buNone/>
            </a:pPr>
            <a:r>
              <a:rPr lang="vi-VN" i="1" dirty="0">
                <a:solidFill>
                  <a:srgbClr val="FF0000"/>
                </a:solidFill>
              </a:rPr>
              <a:t>1.6.1. Định hướng đánh giá kết quả giáo dục theo Chương trình GDPT 2018 </a:t>
            </a:r>
            <a:endParaRPr lang="en-US" i="1" dirty="0">
              <a:solidFill>
                <a:srgbClr val="FF0000"/>
              </a:solidFill>
            </a:endParaRPr>
          </a:p>
          <a:p>
            <a:pPr marL="0" indent="0" algn="just">
              <a:buNone/>
            </a:pPr>
            <a:endParaRPr lang="en-US" dirty="0"/>
          </a:p>
        </p:txBody>
      </p:sp>
      <p:graphicFrame>
        <p:nvGraphicFramePr>
          <p:cNvPr id="2" name="Table 3">
            <a:extLst>
              <a:ext uri="{FF2B5EF4-FFF2-40B4-BE49-F238E27FC236}">
                <a16:creationId xmlns:a16="http://schemas.microsoft.com/office/drawing/2014/main" id="{70A6BF82-9B56-4AB3-A701-967092DEB506}"/>
              </a:ext>
            </a:extLst>
          </p:cNvPr>
          <p:cNvGraphicFramePr>
            <a:graphicFrameLocks noGrp="1"/>
          </p:cNvGraphicFramePr>
          <p:nvPr>
            <p:extLst>
              <p:ext uri="{D42A27DB-BD31-4B8C-83A1-F6EECF244321}">
                <p14:modId xmlns:p14="http://schemas.microsoft.com/office/powerpoint/2010/main" val="3111487158"/>
              </p:ext>
            </p:extLst>
          </p:nvPr>
        </p:nvGraphicFramePr>
        <p:xfrm>
          <a:off x="361951" y="1134574"/>
          <a:ext cx="11340025" cy="5395644"/>
        </p:xfrm>
        <a:graphic>
          <a:graphicData uri="http://schemas.openxmlformats.org/drawingml/2006/table">
            <a:tbl>
              <a:tblPr firstRow="1" bandRow="1">
                <a:tableStyleId>{5940675A-B579-460E-94D1-54222C63F5DA}</a:tableStyleId>
              </a:tblPr>
              <a:tblGrid>
                <a:gridCol w="1562100">
                  <a:extLst>
                    <a:ext uri="{9D8B030D-6E8A-4147-A177-3AD203B41FA5}">
                      <a16:colId xmlns:a16="http://schemas.microsoft.com/office/drawing/2014/main" val="1350016356"/>
                    </a:ext>
                  </a:extLst>
                </a:gridCol>
                <a:gridCol w="9777925">
                  <a:extLst>
                    <a:ext uri="{9D8B030D-6E8A-4147-A177-3AD203B41FA5}">
                      <a16:colId xmlns:a16="http://schemas.microsoft.com/office/drawing/2014/main" val="1555346172"/>
                    </a:ext>
                  </a:extLst>
                </a:gridCol>
              </a:tblGrid>
              <a:tr h="1209268">
                <a:tc>
                  <a:txBody>
                    <a:bodyPr/>
                    <a:lstStyle/>
                    <a:p>
                      <a:r>
                        <a:rPr lang="vi-VN" sz="2200" b="1" dirty="0">
                          <a:latin typeface="+mn-lt"/>
                        </a:rPr>
                        <a:t>Mục tiêu đánh giá</a:t>
                      </a:r>
                      <a:endParaRPr lang="en-US" sz="2200" b="1" dirty="0">
                        <a:latin typeface="+mn-lt"/>
                      </a:endParaRPr>
                    </a:p>
                  </a:txBody>
                  <a:tcPr>
                    <a:solidFill>
                      <a:schemeClr val="accent2">
                        <a:lumMod val="60000"/>
                        <a:lumOff val="40000"/>
                      </a:schemeClr>
                    </a:solidFill>
                  </a:tcPr>
                </a:tc>
                <a:tc>
                  <a:txBody>
                    <a:bodyPr/>
                    <a:lstStyle/>
                    <a:p>
                      <a:pPr algn="just"/>
                      <a:r>
                        <a:rPr lang="en-US" sz="2200" dirty="0">
                          <a:latin typeface="+mj-lt"/>
                        </a:rPr>
                        <a:t>C</a:t>
                      </a:r>
                      <a:r>
                        <a:rPr lang="vi-VN" sz="2200" dirty="0">
                          <a:latin typeface="+mj-lt"/>
                        </a:rPr>
                        <a:t>ung cấp thông tin chính xác, kịp thời, có giá trị về mức độ đáp ứng yêu cầu cần đạt của CT và sự tiến bộ của HS để hướng dẫn hoạt động học tập, điều chỉnh các hoạt động dạy học, quản lí và phát triển CT. </a:t>
                      </a:r>
                      <a:endParaRPr lang="en-US" sz="2200" dirty="0">
                        <a:latin typeface="+mj-lt"/>
                      </a:endParaRPr>
                    </a:p>
                  </a:txBody>
                  <a:tcPr>
                    <a:solidFill>
                      <a:schemeClr val="accent5">
                        <a:lumMod val="40000"/>
                        <a:lumOff val="60000"/>
                      </a:schemeClr>
                    </a:solidFill>
                  </a:tcPr>
                </a:tc>
                <a:extLst>
                  <a:ext uri="{0D108BD9-81ED-4DB2-BD59-A6C34878D82A}">
                    <a16:rowId xmlns:a16="http://schemas.microsoft.com/office/drawing/2014/main" val="1565219542"/>
                  </a:ext>
                </a:extLst>
              </a:tr>
              <a:tr h="1209268">
                <a:tc>
                  <a:txBody>
                    <a:bodyPr/>
                    <a:lstStyle/>
                    <a:p>
                      <a:r>
                        <a:rPr lang="vi-VN" sz="2200" b="1" dirty="0">
                          <a:latin typeface="+mn-lt"/>
                        </a:rPr>
                        <a:t>Căn cứ đánh giá</a:t>
                      </a:r>
                      <a:endParaRPr lang="en-US" sz="2200" b="1" dirty="0">
                        <a:latin typeface="+mn-lt"/>
                      </a:endParaRPr>
                    </a:p>
                  </a:txBody>
                  <a:tcPr>
                    <a:solidFill>
                      <a:schemeClr val="accent2">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dirty="0">
                          <a:latin typeface="Times New Roman" panose="02020603050405020304" pitchFamily="18" charset="0"/>
                          <a:cs typeface="Times New Roman" panose="02020603050405020304" pitchFamily="18" charset="0"/>
                        </a:rPr>
                        <a:t>L</a:t>
                      </a:r>
                      <a:r>
                        <a:rPr lang="vi-VN" sz="2200" dirty="0">
                          <a:latin typeface="Times New Roman" panose="02020603050405020304" pitchFamily="18" charset="0"/>
                          <a:cs typeface="Times New Roman" panose="02020603050405020304" pitchFamily="18" charset="0"/>
                        </a:rPr>
                        <a:t>à </a:t>
                      </a:r>
                      <a:r>
                        <a:rPr lang="vi-VN" sz="2200" dirty="0">
                          <a:latin typeface="+mj-lt"/>
                        </a:rPr>
                        <a:t>các yêu cầu cần đạt về phẩm chất và năng lực được quy định trong CT tổng thể và CT môn học, hoạt động giáo dục. Đối tượng đánh giá là sản phẩm và quá trình học tập, rèn luyện của HS. </a:t>
                      </a:r>
                      <a:endParaRPr lang="en-US" sz="2200" dirty="0">
                        <a:latin typeface="+mj-lt"/>
                      </a:endParaRPr>
                    </a:p>
                  </a:txBody>
                  <a:tcPr>
                    <a:solidFill>
                      <a:schemeClr val="accent6">
                        <a:lumMod val="40000"/>
                        <a:lumOff val="60000"/>
                      </a:schemeClr>
                    </a:solidFill>
                  </a:tcPr>
                </a:tc>
                <a:extLst>
                  <a:ext uri="{0D108BD9-81ED-4DB2-BD59-A6C34878D82A}">
                    <a16:rowId xmlns:a16="http://schemas.microsoft.com/office/drawing/2014/main" val="2324060722"/>
                  </a:ext>
                </a:extLst>
              </a:tr>
              <a:tr h="1209268">
                <a:tc>
                  <a:txBody>
                    <a:bodyPr/>
                    <a:lstStyle/>
                    <a:p>
                      <a:r>
                        <a:rPr lang="en-US" sz="2200" b="1" dirty="0" err="1">
                          <a:latin typeface="+mn-lt"/>
                        </a:rPr>
                        <a:t>Hình</a:t>
                      </a:r>
                      <a:r>
                        <a:rPr lang="en-US" sz="2200" b="1" dirty="0">
                          <a:latin typeface="+mn-lt"/>
                        </a:rPr>
                        <a:t> </a:t>
                      </a:r>
                      <a:r>
                        <a:rPr lang="en-US" sz="2200" b="1" dirty="0" err="1">
                          <a:latin typeface="+mn-lt"/>
                        </a:rPr>
                        <a:t>thức</a:t>
                      </a:r>
                      <a:r>
                        <a:rPr lang="en-US" sz="2200" b="1" dirty="0">
                          <a:latin typeface="+mn-lt"/>
                        </a:rPr>
                        <a:t> </a:t>
                      </a:r>
                      <a:r>
                        <a:rPr lang="en-US" sz="2200" b="1" dirty="0" err="1">
                          <a:latin typeface="+mn-lt"/>
                        </a:rPr>
                        <a:t>đánh</a:t>
                      </a:r>
                      <a:r>
                        <a:rPr lang="en-US" sz="2200" b="1" dirty="0">
                          <a:latin typeface="+mn-lt"/>
                        </a:rPr>
                        <a:t> </a:t>
                      </a:r>
                      <a:r>
                        <a:rPr lang="en-US" sz="2200" b="1" dirty="0" err="1">
                          <a:latin typeface="+mn-lt"/>
                        </a:rPr>
                        <a:t>giá</a:t>
                      </a:r>
                      <a:endParaRPr lang="en-US" sz="2200" b="1" dirty="0">
                        <a:latin typeface="+mn-lt"/>
                      </a:endParaRPr>
                    </a:p>
                  </a:txBody>
                  <a:tcPr>
                    <a:solidFill>
                      <a:schemeClr val="accent2">
                        <a:lumMod val="60000"/>
                        <a:lumOff val="40000"/>
                      </a:schemeClr>
                    </a:solidFill>
                  </a:tcPr>
                </a:tc>
                <a:tc>
                  <a:txBody>
                    <a:bodyPr/>
                    <a:lstStyle/>
                    <a:p>
                      <a:pPr algn="just"/>
                      <a:r>
                        <a:rPr lang="en-US" sz="2200" dirty="0">
                          <a:latin typeface="+mj-lt"/>
                        </a:rPr>
                        <a:t>- </a:t>
                      </a:r>
                      <a:r>
                        <a:rPr lang="en-US" sz="2200" dirty="0">
                          <a:latin typeface="Times New Roman" panose="02020603050405020304" pitchFamily="18" charset="0"/>
                          <a:cs typeface="Times New Roman" panose="02020603050405020304" pitchFamily="18" charset="0"/>
                        </a:rPr>
                        <a:t>H</a:t>
                      </a:r>
                      <a:r>
                        <a:rPr lang="vi-VN" sz="2200" dirty="0">
                          <a:latin typeface="Times New Roman" panose="02020603050405020304" pitchFamily="18" charset="0"/>
                          <a:cs typeface="Times New Roman" panose="02020603050405020304" pitchFamily="18" charset="0"/>
                        </a:rPr>
                        <a:t>ình </a:t>
                      </a:r>
                      <a:r>
                        <a:rPr lang="vi-VN" sz="2200" dirty="0">
                          <a:latin typeface="+mj-lt"/>
                        </a:rPr>
                        <a:t>thức định tính và định lượng thông qua đánh giá thường xuyên, định kì ở cơ sở giáo dục, các kì đánh giá trên diện rộng ở cấp quốc gia, cấp địa phương và các kì đánh giá quốc tế. </a:t>
                      </a:r>
                      <a:endParaRPr lang="en-US" sz="2200" dirty="0">
                        <a:latin typeface="+mj-lt"/>
                      </a:endParaRPr>
                    </a:p>
                    <a:p>
                      <a:pPr marL="0" indent="0" algn="just">
                        <a:buNone/>
                      </a:pPr>
                      <a:r>
                        <a:rPr lang="en-US" sz="2200" dirty="0">
                          <a:latin typeface="+mj-lt"/>
                        </a:rPr>
                        <a:t>  - </a:t>
                      </a:r>
                      <a:r>
                        <a:rPr lang="vi-VN" sz="2200" dirty="0">
                          <a:latin typeface="+mj-lt"/>
                        </a:rPr>
                        <a:t>Kết quả các môn học tự chọn được sử dụng cho đánh giá kết quả học tập chung của HS trong từng năm học và trong cả quá trình học tập. </a:t>
                      </a:r>
                      <a:endParaRPr lang="en-US" sz="2200" dirty="0">
                        <a:latin typeface="+mj-lt"/>
                      </a:endParaRPr>
                    </a:p>
                  </a:txBody>
                  <a:tcPr>
                    <a:solidFill>
                      <a:schemeClr val="accent2">
                        <a:lumMod val="20000"/>
                        <a:lumOff val="80000"/>
                      </a:schemeClr>
                    </a:solidFill>
                  </a:tcPr>
                </a:tc>
                <a:extLst>
                  <a:ext uri="{0D108BD9-81ED-4DB2-BD59-A6C34878D82A}">
                    <a16:rowId xmlns:a16="http://schemas.microsoft.com/office/drawing/2014/main" val="1729130680"/>
                  </a:ext>
                </a:extLst>
              </a:tr>
              <a:tr h="1209268">
                <a:tc>
                  <a:txBody>
                    <a:bodyPr/>
                    <a:lstStyle/>
                    <a:p>
                      <a:r>
                        <a:rPr lang="en-US" sz="2200" b="1" dirty="0" err="1">
                          <a:latin typeface="+mn-lt"/>
                        </a:rPr>
                        <a:t>Yêu</a:t>
                      </a:r>
                      <a:r>
                        <a:rPr lang="en-US" sz="2200" b="1" dirty="0">
                          <a:latin typeface="+mn-lt"/>
                        </a:rPr>
                        <a:t> </a:t>
                      </a:r>
                      <a:r>
                        <a:rPr lang="en-US" sz="2200" b="1" dirty="0" err="1">
                          <a:latin typeface="+mn-lt"/>
                        </a:rPr>
                        <a:t>cầu</a:t>
                      </a:r>
                      <a:endParaRPr lang="en-US" sz="2200" b="1" dirty="0">
                        <a:latin typeface="+mn-lt"/>
                      </a:endParaRPr>
                    </a:p>
                  </a:txBody>
                  <a:tcPr>
                    <a:solidFill>
                      <a:schemeClr val="accent2">
                        <a:lumMod val="60000"/>
                        <a:lumOff val="40000"/>
                      </a:schemeClr>
                    </a:solidFill>
                  </a:tcPr>
                </a:tc>
                <a:tc>
                  <a:txBody>
                    <a:bodyPr/>
                    <a:lstStyle/>
                    <a:p>
                      <a:pPr algn="just"/>
                      <a:r>
                        <a:rPr lang="vi-VN" sz="2200" dirty="0">
                          <a:latin typeface="+mj-lt"/>
                        </a:rPr>
                        <a:t>Phương thức đánh giá bảo đảm độ tin cậy, khách quan, phù hợp với từng lứa tuổi, từng cấp học, không gây áp lực lên HS, hạn chế tốn kém cho ngân sách nhà nước, gia đình HS và xã hội. </a:t>
                      </a:r>
                      <a:endParaRPr lang="en-US" sz="2200" dirty="0">
                        <a:latin typeface="+mj-lt"/>
                      </a:endParaRPr>
                    </a:p>
                  </a:txBody>
                  <a:tcPr>
                    <a:solidFill>
                      <a:schemeClr val="accent4">
                        <a:lumMod val="20000"/>
                        <a:lumOff val="80000"/>
                      </a:schemeClr>
                    </a:solidFill>
                  </a:tcPr>
                </a:tc>
                <a:extLst>
                  <a:ext uri="{0D108BD9-81ED-4DB2-BD59-A6C34878D82A}">
                    <a16:rowId xmlns:a16="http://schemas.microsoft.com/office/drawing/2014/main" val="2149464784"/>
                  </a:ext>
                </a:extLst>
              </a:tr>
            </a:tbl>
          </a:graphicData>
        </a:graphic>
      </p:graphicFrame>
    </p:spTree>
    <p:extLst>
      <p:ext uri="{BB962C8B-B14F-4D97-AF65-F5344CB8AC3E}">
        <p14:creationId xmlns:p14="http://schemas.microsoft.com/office/powerpoint/2010/main" val="1946186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87D50E-98DA-4CF2-998E-A371BC9B2778}"/>
              </a:ext>
            </a:extLst>
          </p:cNvPr>
          <p:cNvGraphicFramePr>
            <a:graphicFrameLocks noGrp="1"/>
          </p:cNvGraphicFramePr>
          <p:nvPr/>
        </p:nvGraphicFramePr>
        <p:xfrm>
          <a:off x="203200" y="568036"/>
          <a:ext cx="3149600" cy="4389120"/>
        </p:xfrm>
        <a:graphic>
          <a:graphicData uri="http://schemas.openxmlformats.org/drawingml/2006/table">
            <a:tbl>
              <a:tblPr firstRow="1" bandRow="1">
                <a:tableStyleId>{18603FDC-E32A-4AB5-989C-0864C3EAD2B8}</a:tableStyleId>
              </a:tblPr>
              <a:tblGrid>
                <a:gridCol w="3149600">
                  <a:extLst>
                    <a:ext uri="{9D8B030D-6E8A-4147-A177-3AD203B41FA5}">
                      <a16:colId xmlns:a16="http://schemas.microsoft.com/office/drawing/2014/main" val="20000"/>
                    </a:ext>
                  </a:extLst>
                </a:gridCol>
              </a:tblGrid>
              <a:tr h="868680">
                <a:tc>
                  <a:txBody>
                    <a:bodyPr/>
                    <a:lstStyle/>
                    <a:p>
                      <a:pPr algn="ctr"/>
                      <a:r>
                        <a:rPr lang="en-US" dirty="0"/>
                        <a:t>ĐÁNH</a:t>
                      </a:r>
                      <a:r>
                        <a:rPr lang="en-US" baseline="0" dirty="0"/>
                        <a:t> GIÁ</a:t>
                      </a:r>
                    </a:p>
                    <a:p>
                      <a:pPr algn="ctr"/>
                      <a:r>
                        <a:rPr lang="en-US" baseline="0" dirty="0"/>
                        <a:t>THƯỜNG XUYÊN</a:t>
                      </a:r>
                    </a:p>
                    <a:p>
                      <a:pPr algn="ctr"/>
                      <a:r>
                        <a:rPr lang="en-US" baseline="0" dirty="0"/>
                        <a:t>(QUÁ TRÌNH)</a:t>
                      </a:r>
                      <a:endParaRPr lang="en-US" dirty="0"/>
                    </a:p>
                  </a:txBody>
                  <a:tcPr marL="121920" marR="121920"/>
                </a:tc>
                <a:extLst>
                  <a:ext uri="{0D108BD9-81ED-4DB2-BD59-A6C34878D82A}">
                    <a16:rowId xmlns:a16="http://schemas.microsoft.com/office/drawing/2014/main" val="10000"/>
                  </a:ext>
                </a:extLst>
              </a:tr>
              <a:tr h="868680">
                <a:tc>
                  <a:txBody>
                    <a:bodyPr/>
                    <a:lstStyle/>
                    <a:p>
                      <a:pPr algn="ctr"/>
                      <a:r>
                        <a:rPr lang="en-US" dirty="0"/>
                        <a:t>ĐÁNH</a:t>
                      </a:r>
                      <a:r>
                        <a:rPr lang="en-US" baseline="0" dirty="0"/>
                        <a:t> GIÁ CỦA</a:t>
                      </a:r>
                    </a:p>
                    <a:p>
                      <a:pPr algn="ctr"/>
                      <a:r>
                        <a:rPr lang="en-US" baseline="0"/>
                        <a:t>GIÁO VIÊN</a:t>
                      </a:r>
                      <a:endParaRPr lang="en-US"/>
                    </a:p>
                  </a:txBody>
                  <a:tcPr marL="121920" marR="121920"/>
                </a:tc>
                <a:extLst>
                  <a:ext uri="{0D108BD9-81ED-4DB2-BD59-A6C34878D82A}">
                    <a16:rowId xmlns:a16="http://schemas.microsoft.com/office/drawing/2014/main" val="10001"/>
                  </a:ext>
                </a:extLst>
              </a:tr>
              <a:tr h="868680">
                <a:tc>
                  <a:txBody>
                    <a:bodyPr/>
                    <a:lstStyle/>
                    <a:p>
                      <a:pPr algn="ctr"/>
                      <a:r>
                        <a:rPr lang="en-US"/>
                        <a:t>ĐÁNH</a:t>
                      </a:r>
                      <a:r>
                        <a:rPr lang="en-US" baseline="0"/>
                        <a:t> GIÁ CỦA PHỤ HUYNH HỌC SINH</a:t>
                      </a:r>
                      <a:endParaRPr lang="en-US"/>
                    </a:p>
                  </a:txBody>
                  <a:tcPr marL="121920" marR="121920"/>
                </a:tc>
                <a:extLst>
                  <a:ext uri="{0D108BD9-81ED-4DB2-BD59-A6C34878D82A}">
                    <a16:rowId xmlns:a16="http://schemas.microsoft.com/office/drawing/2014/main" val="10002"/>
                  </a:ext>
                </a:extLst>
              </a:tr>
              <a:tr h="868680">
                <a:tc>
                  <a:txBody>
                    <a:bodyPr/>
                    <a:lstStyle/>
                    <a:p>
                      <a:pPr algn="ctr"/>
                      <a:r>
                        <a:rPr lang="en-US" dirty="0"/>
                        <a:t>ĐÁNH</a:t>
                      </a:r>
                      <a:r>
                        <a:rPr lang="en-US" baseline="0" dirty="0"/>
                        <a:t> GIÁ CỦA BẢN THÂN HỌC SINH</a:t>
                      </a:r>
                      <a:endParaRPr lang="en-US" dirty="0"/>
                    </a:p>
                  </a:txBody>
                  <a:tcPr marL="121920" marR="121920"/>
                </a:tc>
                <a:extLst>
                  <a:ext uri="{0D108BD9-81ED-4DB2-BD59-A6C34878D82A}">
                    <a16:rowId xmlns:a16="http://schemas.microsoft.com/office/drawing/2014/main" val="10003"/>
                  </a:ext>
                </a:extLst>
              </a:tr>
              <a:tr h="868680">
                <a:tc>
                  <a:txBody>
                    <a:bodyPr/>
                    <a:lstStyle/>
                    <a:p>
                      <a:pPr algn="ctr"/>
                      <a:r>
                        <a:rPr lang="en-US" dirty="0"/>
                        <a:t>ĐÁNH</a:t>
                      </a:r>
                      <a:r>
                        <a:rPr lang="en-US" baseline="0" dirty="0"/>
                        <a:t> GIÁ CỦA CÁC HỌC SINH KHÁC</a:t>
                      </a:r>
                      <a:endParaRPr lang="en-US" dirty="0"/>
                    </a:p>
                  </a:txBody>
                  <a:tcPr marL="121920" marR="121920"/>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B250D0A0-1FC4-4487-8AE9-06B42BBC6A09}"/>
              </a:ext>
            </a:extLst>
          </p:cNvPr>
          <p:cNvGraphicFramePr>
            <a:graphicFrameLocks noGrp="1"/>
          </p:cNvGraphicFramePr>
          <p:nvPr/>
        </p:nvGraphicFramePr>
        <p:xfrm>
          <a:off x="4521200" y="815109"/>
          <a:ext cx="3149600" cy="640080"/>
        </p:xfrm>
        <a:graphic>
          <a:graphicData uri="http://schemas.openxmlformats.org/drawingml/2006/table">
            <a:tbl>
              <a:tblPr firstRow="1" bandRow="1">
                <a:tableStyleId>{18603FDC-E32A-4AB5-989C-0864C3EAD2B8}</a:tableStyleId>
              </a:tblPr>
              <a:tblGrid>
                <a:gridCol w="3149600">
                  <a:extLst>
                    <a:ext uri="{9D8B030D-6E8A-4147-A177-3AD203B41FA5}">
                      <a16:colId xmlns:a16="http://schemas.microsoft.com/office/drawing/2014/main" val="20000"/>
                    </a:ext>
                  </a:extLst>
                </a:gridCol>
              </a:tblGrid>
              <a:tr h="0">
                <a:tc>
                  <a:txBody>
                    <a:bodyPr/>
                    <a:lstStyle/>
                    <a:p>
                      <a:pPr algn="r"/>
                      <a:r>
                        <a:rPr lang="en-US" dirty="0"/>
                        <a:t>ĐÁNH</a:t>
                      </a:r>
                      <a:r>
                        <a:rPr lang="en-US" baseline="0" dirty="0"/>
                        <a:t> GIÁ ĐỊNH KỲ</a:t>
                      </a:r>
                    </a:p>
                    <a:p>
                      <a:pPr algn="ctr"/>
                      <a:r>
                        <a:rPr lang="en-US" baseline="0" dirty="0"/>
                        <a:t>(TỔNG KẾT)</a:t>
                      </a:r>
                      <a:endParaRPr lang="en-US" dirty="0"/>
                    </a:p>
                  </a:txBody>
                  <a:tcPr marL="121920" marR="121920"/>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372DBC88-D15E-45F1-9EC5-A1088BEB7868}"/>
              </a:ext>
            </a:extLst>
          </p:cNvPr>
          <p:cNvGraphicFramePr>
            <a:graphicFrameLocks noGrp="1"/>
          </p:cNvGraphicFramePr>
          <p:nvPr/>
        </p:nvGraphicFramePr>
        <p:xfrm>
          <a:off x="8737600" y="533400"/>
          <a:ext cx="3149600" cy="914400"/>
        </p:xfrm>
        <a:graphic>
          <a:graphicData uri="http://schemas.openxmlformats.org/drawingml/2006/table">
            <a:tbl>
              <a:tblPr firstRow="1" bandRow="1">
                <a:tableStyleId>{18603FDC-E32A-4AB5-989C-0864C3EAD2B8}</a:tableStyleId>
              </a:tblPr>
              <a:tblGrid>
                <a:gridCol w="3149600">
                  <a:extLst>
                    <a:ext uri="{9D8B030D-6E8A-4147-A177-3AD203B41FA5}">
                      <a16:colId xmlns:a16="http://schemas.microsoft.com/office/drawing/2014/main" val="20000"/>
                    </a:ext>
                  </a:extLst>
                </a:gridCol>
              </a:tblGrid>
              <a:tr h="370840">
                <a:tc>
                  <a:txBody>
                    <a:bodyPr/>
                    <a:lstStyle/>
                    <a:p>
                      <a:pPr algn="ctr"/>
                      <a:r>
                        <a:rPr lang="en-US" dirty="0"/>
                        <a:t>ĐÁNH</a:t>
                      </a:r>
                      <a:r>
                        <a:rPr lang="en-US" baseline="0" dirty="0"/>
                        <a:t> GIÁ TRÊN DIỆN RỘNG Ở CẤP QUỐC GIA, CẤP ĐỊA PHƯƠNG</a:t>
                      </a:r>
                      <a:endParaRPr lang="en-US" dirty="0"/>
                    </a:p>
                  </a:txBody>
                  <a:tcPr marL="121920" marR="121920"/>
                </a:tc>
                <a:extLst>
                  <a:ext uri="{0D108BD9-81ED-4DB2-BD59-A6C34878D82A}">
                    <a16:rowId xmlns:a16="http://schemas.microsoft.com/office/drawing/2014/main" val="10000"/>
                  </a:ext>
                </a:extLst>
              </a:tr>
            </a:tbl>
          </a:graphicData>
        </a:graphic>
      </p:graphicFrame>
      <p:sp>
        <p:nvSpPr>
          <p:cNvPr id="3" name="Rounded Rectangle 2">
            <a:extLst>
              <a:ext uri="{FF2B5EF4-FFF2-40B4-BE49-F238E27FC236}">
                <a16:creationId xmlns:a16="http://schemas.microsoft.com/office/drawing/2014/main" id="{1C4F38B2-A484-43CB-ADAE-A0C5C964492B}"/>
              </a:ext>
            </a:extLst>
          </p:cNvPr>
          <p:cNvSpPr/>
          <p:nvPr/>
        </p:nvSpPr>
        <p:spPr>
          <a:xfrm>
            <a:off x="0" y="26988"/>
            <a:ext cx="12192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t>CÁC HÌNH THỨC ĐÁNH GIÁ KẾT QUẢ GIÁO DỤC</a:t>
            </a:r>
          </a:p>
        </p:txBody>
      </p:sp>
      <p:sp>
        <p:nvSpPr>
          <p:cNvPr id="7" name="Rectangle 6">
            <a:extLst>
              <a:ext uri="{FF2B5EF4-FFF2-40B4-BE49-F238E27FC236}">
                <a16:creationId xmlns:a16="http://schemas.microsoft.com/office/drawing/2014/main" id="{DE7DB219-8CA1-4683-86B8-4DAB2BAD1974}"/>
              </a:ext>
            </a:extLst>
          </p:cNvPr>
          <p:cNvSpPr/>
          <p:nvPr/>
        </p:nvSpPr>
        <p:spPr>
          <a:xfrm>
            <a:off x="203200" y="5410200"/>
            <a:ext cx="314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DO GV TỔ CHỨC</a:t>
            </a:r>
          </a:p>
        </p:txBody>
      </p:sp>
      <p:sp>
        <p:nvSpPr>
          <p:cNvPr id="9" name="Up Arrow 8">
            <a:extLst>
              <a:ext uri="{FF2B5EF4-FFF2-40B4-BE49-F238E27FC236}">
                <a16:creationId xmlns:a16="http://schemas.microsoft.com/office/drawing/2014/main" id="{E9043D41-F2F8-45DE-A421-7A4A2C128279}"/>
              </a:ext>
            </a:extLst>
          </p:cNvPr>
          <p:cNvSpPr/>
          <p:nvPr/>
        </p:nvSpPr>
        <p:spPr>
          <a:xfrm>
            <a:off x="1625600" y="4876800"/>
            <a:ext cx="304800" cy="533400"/>
          </a:xfrm>
          <a:prstGeom prst="upArrow">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A4CAD21A-CD53-4304-B779-75B183D2FD41}"/>
              </a:ext>
            </a:extLst>
          </p:cNvPr>
          <p:cNvSpPr/>
          <p:nvPr/>
        </p:nvSpPr>
        <p:spPr>
          <a:xfrm>
            <a:off x="4521200" y="2045163"/>
            <a:ext cx="314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DO CSGD TỔ CHỨC</a:t>
            </a:r>
          </a:p>
        </p:txBody>
      </p:sp>
      <p:sp>
        <p:nvSpPr>
          <p:cNvPr id="11" name="Up Arrow 10">
            <a:extLst>
              <a:ext uri="{FF2B5EF4-FFF2-40B4-BE49-F238E27FC236}">
                <a16:creationId xmlns:a16="http://schemas.microsoft.com/office/drawing/2014/main" id="{B1702DCB-6EFF-46C6-BD57-6A3779D5616C}"/>
              </a:ext>
            </a:extLst>
          </p:cNvPr>
          <p:cNvSpPr/>
          <p:nvPr/>
        </p:nvSpPr>
        <p:spPr>
          <a:xfrm>
            <a:off x="5943600" y="1461762"/>
            <a:ext cx="304800" cy="533400"/>
          </a:xfrm>
          <a:prstGeom prst="upArrow">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6BDEE682-DC9D-4100-8A6C-D64753AADF2F}"/>
              </a:ext>
            </a:extLst>
          </p:cNvPr>
          <p:cNvSpPr/>
          <p:nvPr/>
        </p:nvSpPr>
        <p:spPr>
          <a:xfrm>
            <a:off x="8737600" y="2045163"/>
            <a:ext cx="314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DO TỔ CHỨC KHẢO THÍ</a:t>
            </a:r>
          </a:p>
          <a:p>
            <a:pPr algn="ctr" eaLnBrk="1" fontAlgn="auto" hangingPunct="1">
              <a:spcBef>
                <a:spcPts val="0"/>
              </a:spcBef>
              <a:spcAft>
                <a:spcPts val="0"/>
              </a:spcAft>
              <a:defRPr/>
            </a:pPr>
            <a:r>
              <a:rPr lang="en-US" dirty="0"/>
              <a:t>TỔ CHỨC</a:t>
            </a:r>
          </a:p>
        </p:txBody>
      </p:sp>
      <p:sp>
        <p:nvSpPr>
          <p:cNvPr id="13" name="Up Arrow 12">
            <a:extLst>
              <a:ext uri="{FF2B5EF4-FFF2-40B4-BE49-F238E27FC236}">
                <a16:creationId xmlns:a16="http://schemas.microsoft.com/office/drawing/2014/main" id="{BABBBAFE-49EC-494D-A7A9-3B793D0E5676}"/>
              </a:ext>
            </a:extLst>
          </p:cNvPr>
          <p:cNvSpPr/>
          <p:nvPr/>
        </p:nvSpPr>
        <p:spPr>
          <a:xfrm>
            <a:off x="10160000" y="1461762"/>
            <a:ext cx="304800" cy="533400"/>
          </a:xfrm>
          <a:prstGeom prst="upArrow">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AC5AC-37C3-40CC-8846-387B14B5B6FF}"/>
              </a:ext>
            </a:extLst>
          </p:cNvPr>
          <p:cNvSpPr>
            <a:spLocks noGrp="1"/>
          </p:cNvSpPr>
          <p:nvPr>
            <p:ph type="title"/>
          </p:nvPr>
        </p:nvSpPr>
        <p:spPr/>
        <p:txBody>
          <a:bodyPr>
            <a:noAutofit/>
          </a:bodyPr>
          <a:lstStyle/>
          <a:p>
            <a:r>
              <a:rPr lang="vi-VN" sz="3000" i="1" dirty="0">
                <a:solidFill>
                  <a:srgbClr val="0066FF"/>
                </a:solidFill>
                <a:latin typeface="+mn-lt"/>
              </a:rPr>
              <a:t>1.6.2. Định hướng đánh giá kết quả giáo dục trong dạy học môn Ngữ văn</a:t>
            </a:r>
            <a:r>
              <a:rPr lang="en-US" sz="3000" i="1" dirty="0">
                <a:solidFill>
                  <a:srgbClr val="0066FF"/>
                </a:solidFill>
                <a:latin typeface="Arial" panose="020B0604020202020204" pitchFamily="34" charset="0"/>
                <a:cs typeface="Arial" panose="020B0604020202020204" pitchFamily="34" charset="0"/>
              </a:rPr>
              <a:t>: </a:t>
            </a:r>
            <a:r>
              <a:rPr lang="en-US" sz="3000" i="1" dirty="0" err="1">
                <a:solidFill>
                  <a:srgbClr val="0066FF"/>
                </a:solidFill>
                <a:latin typeface="Arial" panose="020B0604020202020204" pitchFamily="34" charset="0"/>
                <a:cs typeface="Arial" panose="020B0604020202020204" pitchFamily="34" charset="0"/>
              </a:rPr>
              <a:t>Một</a:t>
            </a:r>
            <a:r>
              <a:rPr lang="en-US" sz="3000" i="1" dirty="0">
                <a:solidFill>
                  <a:srgbClr val="0066FF"/>
                </a:solidFill>
                <a:latin typeface="Arial" panose="020B0604020202020204" pitchFamily="34" charset="0"/>
                <a:cs typeface="Arial" panose="020B0604020202020204" pitchFamily="34" charset="0"/>
              </a:rPr>
              <a:t> </a:t>
            </a:r>
            <a:r>
              <a:rPr lang="en-US" sz="3000" i="1" dirty="0" err="1">
                <a:solidFill>
                  <a:srgbClr val="0066FF"/>
                </a:solidFill>
                <a:latin typeface="Arial" panose="020B0604020202020204" pitchFamily="34" charset="0"/>
                <a:cs typeface="Arial" panose="020B0604020202020204" pitchFamily="34" charset="0"/>
              </a:rPr>
              <a:t>số</a:t>
            </a:r>
            <a:r>
              <a:rPr lang="en-US" sz="3000" i="1" dirty="0">
                <a:solidFill>
                  <a:srgbClr val="0066FF"/>
                </a:solidFill>
                <a:latin typeface="Arial" panose="020B0604020202020204" pitchFamily="34" charset="0"/>
                <a:cs typeface="Arial" panose="020B0604020202020204" pitchFamily="34" charset="0"/>
              </a:rPr>
              <a:t> </a:t>
            </a:r>
            <a:r>
              <a:rPr lang="en-US" sz="3000" i="1" dirty="0" err="1">
                <a:solidFill>
                  <a:srgbClr val="0066FF"/>
                </a:solidFill>
                <a:latin typeface="Arial" panose="020B0604020202020204" pitchFamily="34" charset="0"/>
                <a:cs typeface="Arial" panose="020B0604020202020204" pitchFamily="34" charset="0"/>
              </a:rPr>
              <a:t>điểm</a:t>
            </a:r>
            <a:r>
              <a:rPr lang="en-US" sz="3000" i="1" dirty="0">
                <a:solidFill>
                  <a:srgbClr val="0066FF"/>
                </a:solidFill>
                <a:latin typeface="Arial" panose="020B0604020202020204" pitchFamily="34" charset="0"/>
                <a:cs typeface="Arial" panose="020B0604020202020204" pitchFamily="34" charset="0"/>
              </a:rPr>
              <a:t> </a:t>
            </a:r>
            <a:r>
              <a:rPr lang="en-US" sz="3000" i="1" dirty="0" err="1">
                <a:solidFill>
                  <a:srgbClr val="0066FF"/>
                </a:solidFill>
                <a:latin typeface="Arial" panose="020B0604020202020204" pitchFamily="34" charset="0"/>
                <a:cs typeface="Arial" panose="020B0604020202020204" pitchFamily="34" charset="0"/>
              </a:rPr>
              <a:t>cần</a:t>
            </a:r>
            <a:r>
              <a:rPr lang="en-US" sz="3000" i="1" dirty="0">
                <a:solidFill>
                  <a:srgbClr val="0066FF"/>
                </a:solidFill>
                <a:latin typeface="Arial" panose="020B0604020202020204" pitchFamily="34" charset="0"/>
                <a:cs typeface="Arial" panose="020B0604020202020204" pitchFamily="34" charset="0"/>
              </a:rPr>
              <a:t> </a:t>
            </a:r>
            <a:r>
              <a:rPr lang="en-US" sz="3000" i="1" dirty="0" err="1">
                <a:solidFill>
                  <a:srgbClr val="0066FF"/>
                </a:solidFill>
                <a:latin typeface="Arial" panose="020B0604020202020204" pitchFamily="34" charset="0"/>
                <a:cs typeface="Arial" panose="020B0604020202020204" pitchFamily="34" charset="0"/>
              </a:rPr>
              <a:t>lưu</a:t>
            </a:r>
            <a:r>
              <a:rPr lang="en-US" sz="3000" i="1" dirty="0">
                <a:solidFill>
                  <a:srgbClr val="0066FF"/>
                </a:solidFill>
                <a:latin typeface="Arial" panose="020B0604020202020204" pitchFamily="34" charset="0"/>
                <a:cs typeface="Arial" panose="020B0604020202020204" pitchFamily="34" charset="0"/>
              </a:rPr>
              <a:t> ý</a:t>
            </a:r>
            <a:r>
              <a:rPr lang="vi-VN" sz="3000" i="1" dirty="0">
                <a:solidFill>
                  <a:srgbClr val="0066FF"/>
                </a:solidFill>
                <a:latin typeface="Arial" panose="020B0604020202020204" pitchFamily="34" charset="0"/>
                <a:cs typeface="Arial" panose="020B0604020202020204" pitchFamily="34" charset="0"/>
              </a:rPr>
              <a:t> </a:t>
            </a:r>
            <a:r>
              <a:rPr lang="en-US" sz="3000" i="1" dirty="0">
                <a:latin typeface="+mn-lt"/>
              </a:rPr>
              <a:t/>
            </a:r>
            <a:br>
              <a:rPr lang="en-US" sz="3000" i="1" dirty="0">
                <a:latin typeface="+mn-lt"/>
              </a:rPr>
            </a:br>
            <a:endParaRPr lang="en-US" sz="3000" i="1" dirty="0"/>
          </a:p>
        </p:txBody>
      </p:sp>
      <p:graphicFrame>
        <p:nvGraphicFramePr>
          <p:cNvPr id="4" name="Table 4">
            <a:extLst>
              <a:ext uri="{FF2B5EF4-FFF2-40B4-BE49-F238E27FC236}">
                <a16:creationId xmlns:a16="http://schemas.microsoft.com/office/drawing/2014/main" id="{B4E882C1-C79C-4F5E-93EF-FA8F09D4E5F0}"/>
              </a:ext>
            </a:extLst>
          </p:cNvPr>
          <p:cNvGraphicFramePr>
            <a:graphicFrameLocks noGrp="1"/>
          </p:cNvGraphicFramePr>
          <p:nvPr>
            <p:extLst>
              <p:ext uri="{D42A27DB-BD31-4B8C-83A1-F6EECF244321}">
                <p14:modId xmlns:p14="http://schemas.microsoft.com/office/powerpoint/2010/main" val="3152837328"/>
              </p:ext>
            </p:extLst>
          </p:nvPr>
        </p:nvGraphicFramePr>
        <p:xfrm>
          <a:off x="464235" y="1379371"/>
          <a:ext cx="11310423" cy="4754880"/>
        </p:xfrm>
        <a:graphic>
          <a:graphicData uri="http://schemas.openxmlformats.org/drawingml/2006/table">
            <a:tbl>
              <a:tblPr firstRow="1" bandRow="1">
                <a:tableStyleId>{5940675A-B579-460E-94D1-54222C63F5DA}</a:tableStyleId>
              </a:tblPr>
              <a:tblGrid>
                <a:gridCol w="1749400">
                  <a:extLst>
                    <a:ext uri="{9D8B030D-6E8A-4147-A177-3AD203B41FA5}">
                      <a16:colId xmlns:a16="http://schemas.microsoft.com/office/drawing/2014/main" val="3355318186"/>
                    </a:ext>
                  </a:extLst>
                </a:gridCol>
                <a:gridCol w="9561023">
                  <a:extLst>
                    <a:ext uri="{9D8B030D-6E8A-4147-A177-3AD203B41FA5}">
                      <a16:colId xmlns:a16="http://schemas.microsoft.com/office/drawing/2014/main" val="1330030634"/>
                    </a:ext>
                  </a:extLst>
                </a:gridCol>
              </a:tblGrid>
              <a:tr h="2771359">
                <a:tc>
                  <a:txBody>
                    <a:bodyPr/>
                    <a:lstStyle/>
                    <a:p>
                      <a:endParaRPr lang="en-US" sz="3200" b="1" dirty="0" smtClean="0">
                        <a:solidFill>
                          <a:schemeClr val="accent6">
                            <a:lumMod val="75000"/>
                          </a:schemeClr>
                        </a:solidFill>
                      </a:endParaRPr>
                    </a:p>
                    <a:p>
                      <a:r>
                        <a:rPr lang="en-US" sz="3200" b="1" dirty="0" err="1" smtClean="0">
                          <a:solidFill>
                            <a:srgbClr val="FF0000"/>
                          </a:solidFill>
                        </a:rPr>
                        <a:t>Căn</a:t>
                      </a:r>
                      <a:r>
                        <a:rPr lang="en-US" sz="3200" b="1" dirty="0" smtClean="0">
                          <a:solidFill>
                            <a:srgbClr val="FF0000"/>
                          </a:solidFill>
                        </a:rPr>
                        <a:t> </a:t>
                      </a:r>
                      <a:r>
                        <a:rPr lang="en-US" sz="3200" b="1" dirty="0" err="1">
                          <a:solidFill>
                            <a:srgbClr val="FF0000"/>
                          </a:solidFill>
                        </a:rPr>
                        <a:t>cứ</a:t>
                      </a:r>
                      <a:r>
                        <a:rPr lang="en-US" sz="3200" b="1" dirty="0">
                          <a:solidFill>
                            <a:srgbClr val="FF0000"/>
                          </a:solidFill>
                        </a:rPr>
                        <a:t> </a:t>
                      </a:r>
                    </a:p>
                    <a:p>
                      <a:r>
                        <a:rPr lang="en-US" sz="3200" b="1" dirty="0" err="1">
                          <a:solidFill>
                            <a:srgbClr val="FF0000"/>
                          </a:solidFill>
                        </a:rPr>
                        <a:t>đánh</a:t>
                      </a:r>
                      <a:r>
                        <a:rPr lang="en-US" sz="3200" b="1" dirty="0">
                          <a:solidFill>
                            <a:srgbClr val="FF0000"/>
                          </a:solidFill>
                        </a:rPr>
                        <a:t> </a:t>
                      </a:r>
                      <a:r>
                        <a:rPr lang="en-US" sz="3200" b="1" dirty="0" err="1">
                          <a:solidFill>
                            <a:srgbClr val="FF0000"/>
                          </a:solidFill>
                        </a:rPr>
                        <a:t>giá</a:t>
                      </a:r>
                      <a:endParaRPr lang="en-US" sz="3200" b="1" dirty="0">
                        <a:solidFill>
                          <a:srgbClr val="FF0000"/>
                        </a:solidFill>
                        <a:latin typeface="Arial" panose="020B0604020202020204" pitchFamily="34" charset="0"/>
                        <a:cs typeface="Arial" panose="020B0604020202020204" pitchFamily="34" charset="0"/>
                      </a:endParaRPr>
                    </a:p>
                  </a:txBody>
                  <a:tcPr>
                    <a:solidFill>
                      <a:srgbClr val="FFC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Cần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vi-VN" sz="2000" dirty="0">
                          <a:latin typeface="Arial" panose="020B0604020202020204" pitchFamily="34" charset="0"/>
                          <a:cs typeface="Arial" panose="020B0604020202020204" pitchFamily="34" charset="0"/>
                        </a:rPr>
                        <a:t> các phẩm chất</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năng lực ngôn ngữ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lực</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văn 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vi-VN" sz="2000" dirty="0">
                          <a:latin typeface="Arial" panose="020B0604020202020204" pitchFamily="34" charset="0"/>
                          <a:cs typeface="Arial" panose="020B0604020202020204" pitchFamily="34" charset="0"/>
                        </a:rPr>
                        <a:t> xác định nội dung và hình thức đánh giá cho phù hợp</a:t>
                      </a:r>
                      <a:r>
                        <a:rPr lang="en-US" sz="2000" dirty="0">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 </a:t>
                      </a:r>
                      <a:r>
                        <a:rPr lang="vi-VN" sz="2000" b="1" dirty="0">
                          <a:latin typeface="Arial" panose="020B0604020202020204" pitchFamily="34" charset="0"/>
                          <a:cs typeface="Arial" panose="020B0604020202020204" pitchFamily="34" charset="0"/>
                        </a:rPr>
                        <a:t>Năng lực ngôn ngữ </a:t>
                      </a:r>
                      <a:r>
                        <a:rPr lang="vi-VN" sz="2000" dirty="0">
                          <a:latin typeface="Arial" panose="020B0604020202020204" pitchFamily="34" charset="0"/>
                          <a:cs typeface="Arial" panose="020B0604020202020204" pitchFamily="34" charset="0"/>
                        </a:rPr>
                        <a:t>là năng lực sử dụng tiếng nói và chữ viết trong giao tiếp, thể hiện ở các kĩ năng đọc, viết, nói và nghe. </a:t>
                      </a:r>
                      <a:endParaRPr lang="en-US" sz="20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 </a:t>
                      </a:r>
                      <a:r>
                        <a:rPr lang="vi-VN" sz="2000" b="1" dirty="0">
                          <a:latin typeface="Arial" panose="020B0604020202020204" pitchFamily="34" charset="0"/>
                          <a:cs typeface="Arial" panose="020B0604020202020204" pitchFamily="34" charset="0"/>
                        </a:rPr>
                        <a:t>Năng lực văn học</a:t>
                      </a:r>
                      <a:r>
                        <a:rPr lang="en-US" sz="2000" b="1" dirty="0">
                          <a:latin typeface="Arial" panose="020B0604020202020204" pitchFamily="34" charset="0"/>
                          <a:cs typeface="Arial" panose="020B0604020202020204" pitchFamily="34" charset="0"/>
                        </a:rPr>
                        <a:t>:</a:t>
                      </a:r>
                      <a:r>
                        <a:rPr lang="vi-VN" sz="2000" b="1"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là khả năng </a:t>
                      </a:r>
                      <a:r>
                        <a:rPr lang="en-US" sz="2000" dirty="0" err="1">
                          <a:latin typeface="Arial" panose="020B0604020202020204" pitchFamily="34" charset="0"/>
                          <a:cs typeface="Arial" panose="020B0604020202020204" pitchFamily="34" charset="0"/>
                        </a:rPr>
                        <a:t>nhận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nội</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đọc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sym typeface="Wingdings" panose="05000000000000000000" pitchFamily="2" charset="2"/>
                        </a:rPr>
                        <a:t> </a:t>
                      </a:r>
                      <a:r>
                        <a:rPr lang="vi-VN" sz="2000" dirty="0">
                          <a:latin typeface="Arial" panose="020B0604020202020204" pitchFamily="34" charset="0"/>
                          <a:cs typeface="Arial" panose="020B0604020202020204" pitchFamily="34" charset="0"/>
                        </a:rPr>
                        <a:t>định hướng thị hiếu lành mạnh, góp phần hoàn thiện nhân cách.</a:t>
                      </a:r>
                      <a:endParaRPr lang="en-US" sz="20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 Đánh giá năng lực ngôn ngữ và năng lực văn học đều phải thông qua các hoạt động đọc, viết, nói và nghe. </a:t>
                      </a:r>
                      <a:endParaRPr lang="en-US" sz="20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53427778"/>
                  </a:ext>
                </a:extLst>
              </a:tr>
              <a:tr h="1874960">
                <a:tc>
                  <a:txBody>
                    <a:bodyPr/>
                    <a:lstStyle/>
                    <a:p>
                      <a:endParaRPr lang="en-US" sz="3200" b="1" dirty="0" smtClean="0">
                        <a:solidFill>
                          <a:schemeClr val="accent6">
                            <a:lumMod val="75000"/>
                          </a:schemeClr>
                        </a:solidFill>
                      </a:endParaRPr>
                    </a:p>
                    <a:p>
                      <a:r>
                        <a:rPr lang="en-US" sz="3200" b="1" dirty="0" err="1" smtClean="0">
                          <a:solidFill>
                            <a:srgbClr val="FF0000"/>
                          </a:solidFill>
                        </a:rPr>
                        <a:t>Yêu</a:t>
                      </a:r>
                      <a:r>
                        <a:rPr lang="en-US" sz="3200" b="1" dirty="0" smtClean="0">
                          <a:solidFill>
                            <a:srgbClr val="FF0000"/>
                          </a:solidFill>
                        </a:rPr>
                        <a:t> </a:t>
                      </a:r>
                      <a:r>
                        <a:rPr lang="en-US" sz="3200" b="1" dirty="0" err="1">
                          <a:solidFill>
                            <a:srgbClr val="FF0000"/>
                          </a:solidFill>
                        </a:rPr>
                        <a:t>cầu</a:t>
                      </a:r>
                      <a:endParaRPr lang="en-US" sz="3200" b="1" dirty="0">
                        <a:solidFill>
                          <a:srgbClr val="FF0000"/>
                        </a:solidFill>
                        <a:latin typeface="Arial" panose="020B0604020202020204" pitchFamily="34" charset="0"/>
                        <a:cs typeface="Arial" panose="020B0604020202020204" pitchFamily="34" charset="0"/>
                      </a:endParaRPr>
                    </a:p>
                  </a:txBody>
                  <a:tcPr>
                    <a:solidFill>
                      <a:srgbClr val="FFC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rPr>
                        <a:t>* K</a:t>
                      </a:r>
                      <a:r>
                        <a:rPr lang="vi-VN" sz="2000" dirty="0">
                          <a:latin typeface="+mn-lt"/>
                        </a:rPr>
                        <a:t>ết hợp cả định tính và định lượng, thông qua các bài kiểm tra</a:t>
                      </a:r>
                      <a:r>
                        <a:rPr lang="en-US" sz="2000" dirty="0">
                          <a:latin typeface="+mn-lt"/>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rPr>
                        <a:t>* </a:t>
                      </a:r>
                      <a:r>
                        <a:rPr lang="vi-VN" sz="2000" dirty="0">
                          <a:latin typeface="+mn-lt"/>
                        </a:rPr>
                        <a:t>HS được bộc lộ, thể hiện phẩm chất, năng lực ngôn ngữ, năng lực văn học của chính mình, không vay mượn, sao chép; khuyến khích sáng tạo. </a:t>
                      </a:r>
                      <a:endParaRPr lang="en-US" sz="200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000" dirty="0">
                          <a:latin typeface="+mn-lt"/>
                        </a:rPr>
                        <a:t>Hạn chế tối đa tính chủ quan của người đánh giá. </a:t>
                      </a:r>
                      <a:endParaRPr lang="en-US" sz="200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000" dirty="0">
                          <a:latin typeface="+mn-lt"/>
                        </a:rPr>
                        <a:t>HS cần được hướng dẫn tìm hiểu để có thể nắm vững mục tiêu, phương pháp và hệ thống các tiêu chí dùng để đánh giá các phẩm chất, năng lực này.</a:t>
                      </a:r>
                      <a:endParaRPr lang="en-US" sz="2000" dirty="0">
                        <a:latin typeface="+mn-lt"/>
                      </a:endParaRPr>
                    </a:p>
                  </a:txBody>
                  <a:tcPr>
                    <a:solidFill>
                      <a:schemeClr val="accent5">
                        <a:lumMod val="40000"/>
                        <a:lumOff val="60000"/>
                      </a:schemeClr>
                    </a:solidFill>
                  </a:tcPr>
                </a:tc>
                <a:extLst>
                  <a:ext uri="{0D108BD9-81ED-4DB2-BD59-A6C34878D82A}">
                    <a16:rowId xmlns:a16="http://schemas.microsoft.com/office/drawing/2014/main" val="2580135240"/>
                  </a:ext>
                </a:extLst>
              </a:tr>
            </a:tbl>
          </a:graphicData>
        </a:graphic>
      </p:graphicFrame>
    </p:spTree>
    <p:extLst>
      <p:ext uri="{BB962C8B-B14F-4D97-AF65-F5344CB8AC3E}">
        <p14:creationId xmlns:p14="http://schemas.microsoft.com/office/powerpoint/2010/main" val="370395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C9FF52-7DFA-4D14-9545-291F52172829}"/>
              </a:ext>
            </a:extLst>
          </p:cNvPr>
          <p:cNvSpPr>
            <a:spLocks noGrp="1"/>
          </p:cNvSpPr>
          <p:nvPr>
            <p:ph type="title"/>
          </p:nvPr>
        </p:nvSpPr>
        <p:spPr>
          <a:xfrm>
            <a:off x="838200" y="211015"/>
            <a:ext cx="10515600" cy="591478"/>
          </a:xfrm>
        </p:spPr>
        <p:txBody>
          <a:bodyPr>
            <a:normAutofit/>
          </a:bodyPr>
          <a:lstStyle/>
          <a:p>
            <a:r>
              <a:rPr lang="en-US" sz="3200" b="1" i="1" dirty="0" err="1">
                <a:latin typeface="Arial" panose="020B0604020202020204" pitchFamily="34" charset="0"/>
                <a:cs typeface="Arial" panose="020B0604020202020204" pitchFamily="34" charset="0"/>
              </a:rPr>
              <a:t>Đánh</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giá</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hoạt</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động</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đọc</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hiểu</a:t>
            </a:r>
            <a:endParaRPr lang="en-US" sz="3200" b="1" i="1" dirty="0">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857B1050-FC8D-4CB6-B478-3A2882381540}"/>
              </a:ext>
            </a:extLst>
          </p:cNvPr>
          <p:cNvGraphicFramePr>
            <a:graphicFrameLocks noGrp="1"/>
          </p:cNvGraphicFramePr>
          <p:nvPr>
            <p:extLst>
              <p:ext uri="{D42A27DB-BD31-4B8C-83A1-F6EECF244321}">
                <p14:modId xmlns:p14="http://schemas.microsoft.com/office/powerpoint/2010/main" val="1345982017"/>
              </p:ext>
            </p:extLst>
          </p:nvPr>
        </p:nvGraphicFramePr>
        <p:xfrm>
          <a:off x="478420" y="1112520"/>
          <a:ext cx="10875380" cy="4632960"/>
        </p:xfrm>
        <a:graphic>
          <a:graphicData uri="http://schemas.openxmlformats.org/drawingml/2006/table">
            <a:tbl>
              <a:tblPr firstRow="1" bandRow="1">
                <a:tableStyleId>{21E4AEA4-8DFA-4A89-87EB-49C32662AFE0}</a:tableStyleId>
              </a:tblPr>
              <a:tblGrid>
                <a:gridCol w="2261158">
                  <a:extLst>
                    <a:ext uri="{9D8B030D-6E8A-4147-A177-3AD203B41FA5}">
                      <a16:colId xmlns:a16="http://schemas.microsoft.com/office/drawing/2014/main" val="3833325826"/>
                    </a:ext>
                  </a:extLst>
                </a:gridCol>
                <a:gridCol w="8614222">
                  <a:extLst>
                    <a:ext uri="{9D8B030D-6E8A-4147-A177-3AD203B41FA5}">
                      <a16:colId xmlns:a16="http://schemas.microsoft.com/office/drawing/2014/main" val="3061641832"/>
                    </a:ext>
                  </a:extLst>
                </a:gridCol>
              </a:tblGrid>
              <a:tr h="1096490">
                <a:tc>
                  <a:txBody>
                    <a:bodyPr/>
                    <a:lstStyle/>
                    <a:p>
                      <a:r>
                        <a:rPr lang="en-US" sz="2600" i="1" dirty="0" err="1">
                          <a:latin typeface="Arial" panose="020B0604020202020204" pitchFamily="34" charset="0"/>
                          <a:cs typeface="Arial" panose="020B0604020202020204" pitchFamily="34" charset="0"/>
                        </a:rPr>
                        <a:t>Nhận</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biết</a:t>
                      </a:r>
                      <a:endParaRPr lang="en-US" sz="2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dirty="0" err="1">
                          <a:latin typeface="Arial" panose="020B0604020202020204" pitchFamily="34" charset="0"/>
                          <a:cs typeface="Arial" panose="020B0604020202020204" pitchFamily="34" charset="0"/>
                        </a:rPr>
                        <a:t>Những</a:t>
                      </a:r>
                      <a:r>
                        <a:rPr lang="vi-VN" sz="2600" b="0" dirty="0">
                          <a:latin typeface="+mn-lt"/>
                          <a:cs typeface="Arial" panose="020B0604020202020204" pitchFamily="34" charset="0"/>
                        </a:rPr>
                        <a:t> đặc điểm thuộc về phương thức thể hiện, nhất là về kiểu loại văn bản</a:t>
                      </a:r>
                      <a:r>
                        <a:rPr lang="en-US" sz="2600" b="0" dirty="0">
                          <a:latin typeface="Arial" panose="020B0604020202020204" pitchFamily="34" charset="0"/>
                          <a:cs typeface="Arial" panose="020B0604020202020204" pitchFamily="34" charset="0"/>
                        </a:rPr>
                        <a:t> (</a:t>
                      </a:r>
                      <a:r>
                        <a:rPr lang="en-US" sz="2600" b="0" dirty="0" err="1">
                          <a:latin typeface="Arial" panose="020B0604020202020204" pitchFamily="34" charset="0"/>
                          <a:cs typeface="Arial" panose="020B0604020202020204" pitchFamily="34" charset="0"/>
                        </a:rPr>
                        <a:t>truyện</a:t>
                      </a:r>
                      <a:r>
                        <a:rPr lang="en-US" sz="2600" b="0" dirty="0">
                          <a:latin typeface="Arial" panose="020B0604020202020204" pitchFamily="34" charset="0"/>
                          <a:cs typeface="Arial" panose="020B0604020202020204" pitchFamily="34" charset="0"/>
                        </a:rPr>
                        <a:t>, </a:t>
                      </a:r>
                      <a:r>
                        <a:rPr lang="en-US" sz="2600" b="0" dirty="0" err="1">
                          <a:latin typeface="Arial" panose="020B0604020202020204" pitchFamily="34" charset="0"/>
                          <a:cs typeface="Arial" panose="020B0604020202020204" pitchFamily="34" charset="0"/>
                        </a:rPr>
                        <a:t>thơ</a:t>
                      </a:r>
                      <a:r>
                        <a:rPr lang="en-US" sz="2600" b="0" dirty="0">
                          <a:latin typeface="Arial" panose="020B0604020202020204" pitchFamily="34" charset="0"/>
                          <a:cs typeface="Arial" panose="020B0604020202020204" pitchFamily="34" charset="0"/>
                        </a:rPr>
                        <a:t>, </a:t>
                      </a:r>
                      <a:r>
                        <a:rPr lang="en-US" sz="2600" b="0" dirty="0" err="1">
                          <a:latin typeface="Arial" panose="020B0604020202020204" pitchFamily="34" charset="0"/>
                          <a:cs typeface="Arial" panose="020B0604020202020204" pitchFamily="34" charset="0"/>
                        </a:rPr>
                        <a:t>kịch</a:t>
                      </a:r>
                      <a:r>
                        <a:rPr lang="en-US" sz="2600" b="0" dirty="0">
                          <a:latin typeface="Arial" panose="020B0604020202020204" pitchFamily="34" charset="0"/>
                          <a:cs typeface="Arial" panose="020B0604020202020204" pitchFamily="34" charset="0"/>
                        </a:rPr>
                        <a:t>, </a:t>
                      </a:r>
                      <a:r>
                        <a:rPr lang="en-US" sz="2600" b="0" dirty="0" err="1">
                          <a:latin typeface="Arial" panose="020B0604020202020204" pitchFamily="34" charset="0"/>
                          <a:cs typeface="Arial" panose="020B0604020202020204" pitchFamily="34" charset="0"/>
                        </a:rPr>
                        <a:t>kí</a:t>
                      </a:r>
                      <a:r>
                        <a:rPr lang="en-US" sz="2600" b="0" dirty="0">
                          <a:latin typeface="Arial" panose="020B0604020202020204" pitchFamily="34" charset="0"/>
                          <a:cs typeface="Arial" panose="020B0604020202020204" pitchFamily="34" charset="0"/>
                        </a:rPr>
                        <a:t>, VBTT, </a:t>
                      </a:r>
                      <a:r>
                        <a:rPr lang="en-US" sz="2600" b="0" dirty="0" err="1">
                          <a:latin typeface="Arial" panose="020B0604020202020204" pitchFamily="34" charset="0"/>
                          <a:cs typeface="Arial" panose="020B0604020202020204" pitchFamily="34" charset="0"/>
                        </a:rPr>
                        <a:t>nghị</a:t>
                      </a:r>
                      <a:r>
                        <a:rPr lang="en-US" sz="2600" b="0" dirty="0">
                          <a:latin typeface="Arial" panose="020B0604020202020204" pitchFamily="34" charset="0"/>
                          <a:cs typeface="Arial" panose="020B0604020202020204" pitchFamily="34" charset="0"/>
                        </a:rPr>
                        <a:t> </a:t>
                      </a:r>
                      <a:r>
                        <a:rPr lang="en-US" sz="2600" b="0" dirty="0" err="1">
                          <a:latin typeface="Arial" panose="020B0604020202020204" pitchFamily="34" charset="0"/>
                          <a:cs typeface="Arial" panose="020B0604020202020204" pitchFamily="34" charset="0"/>
                        </a:rPr>
                        <a:t>luận</a:t>
                      </a:r>
                      <a:r>
                        <a:rPr lang="en-US" sz="2600" b="0" dirty="0">
                          <a:latin typeface="Arial" panose="020B0604020202020204" pitchFamily="34" charset="0"/>
                          <a:cs typeface="Arial" panose="020B0604020202020204" pitchFamily="34" charset="0"/>
                        </a:rPr>
                        <a:t>)</a:t>
                      </a:r>
                      <a:r>
                        <a:rPr lang="vi-VN" sz="2600" b="0" dirty="0">
                          <a:latin typeface="+mn-lt"/>
                          <a:cs typeface="Arial" panose="020B0604020202020204" pitchFamily="34" charset="0"/>
                        </a:rPr>
                        <a:t> và ngôn ngữ </a:t>
                      </a:r>
                      <a:r>
                        <a:rPr lang="vi-VN" sz="2600" b="0">
                          <a:latin typeface="+mn-lt"/>
                          <a:cs typeface="Arial" panose="020B0604020202020204" pitchFamily="34" charset="0"/>
                        </a:rPr>
                        <a:t>sử dụng</a:t>
                      </a:r>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1947375"/>
                  </a:ext>
                </a:extLst>
              </a:tr>
              <a:tr h="800178">
                <a:tc>
                  <a:txBody>
                    <a:bodyPr/>
                    <a:lstStyle/>
                    <a:p>
                      <a:r>
                        <a:rPr lang="en-US" sz="2600" b="1" i="1" dirty="0" err="1">
                          <a:latin typeface="Arial" panose="020B0604020202020204" pitchFamily="34" charset="0"/>
                          <a:cs typeface="Arial" panose="020B0604020202020204" pitchFamily="34" charset="0"/>
                        </a:rPr>
                        <a:t>Suy</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luận</a:t>
                      </a:r>
                      <a:endParaRPr lang="en-US" sz="2600" dirty="0"/>
                    </a:p>
                  </a:txBody>
                  <a:tcPr/>
                </a:tc>
                <a:tc>
                  <a:txBody>
                    <a:bodyPr/>
                    <a:lstStyle/>
                    <a:p>
                      <a:r>
                        <a:rPr lang="vi-VN" sz="2600" b="0" dirty="0">
                          <a:latin typeface="+mn-lt"/>
                          <a:cs typeface="Arial" panose="020B0604020202020204" pitchFamily="34" charset="0"/>
                        </a:rPr>
                        <a:t>HS hiểu nội dung, chủ đề</a:t>
                      </a:r>
                      <a:r>
                        <a:rPr lang="en-US" sz="2600" b="0" dirty="0">
                          <a:latin typeface="+mn-lt"/>
                          <a:cs typeface="Arial" panose="020B0604020202020204" pitchFamily="34" charset="0"/>
                        </a:rPr>
                        <a:t>, </a:t>
                      </a:r>
                      <a:r>
                        <a:rPr lang="en-US" sz="2600" b="0" dirty="0" err="1">
                          <a:latin typeface="Arial" panose="020B0604020202020204" pitchFamily="34" charset="0"/>
                          <a:cs typeface="Arial" panose="020B0604020202020204" pitchFamily="34" charset="0"/>
                        </a:rPr>
                        <a:t>tư</a:t>
                      </a:r>
                      <a:r>
                        <a:rPr lang="en-US" sz="2600" b="0" dirty="0">
                          <a:latin typeface="Arial" panose="020B0604020202020204" pitchFamily="34" charset="0"/>
                          <a:cs typeface="Arial" panose="020B0604020202020204" pitchFamily="34" charset="0"/>
                        </a:rPr>
                        <a:t> </a:t>
                      </a:r>
                      <a:r>
                        <a:rPr lang="en-US" sz="2600" b="0" dirty="0" err="1">
                          <a:latin typeface="Arial" panose="020B0604020202020204" pitchFamily="34" charset="0"/>
                          <a:cs typeface="Arial" panose="020B0604020202020204" pitchFamily="34" charset="0"/>
                        </a:rPr>
                        <a:t>tưởng</a:t>
                      </a:r>
                      <a:r>
                        <a:rPr lang="en-US" sz="2600" b="0" dirty="0">
                          <a:latin typeface="Arial" panose="020B0604020202020204" pitchFamily="34" charset="0"/>
                          <a:cs typeface="Arial" panose="020B0604020202020204" pitchFamily="34" charset="0"/>
                        </a:rPr>
                        <a:t>, </a:t>
                      </a:r>
                      <a:r>
                        <a:rPr lang="en-US" sz="2600" b="0" dirty="0" err="1">
                          <a:latin typeface="Arial" panose="020B0604020202020204" pitchFamily="34" charset="0"/>
                          <a:cs typeface="Arial" panose="020B0604020202020204" pitchFamily="34" charset="0"/>
                        </a:rPr>
                        <a:t>cảm</a:t>
                      </a:r>
                      <a:r>
                        <a:rPr lang="en-US" sz="2600" b="0" dirty="0">
                          <a:latin typeface="Arial" panose="020B0604020202020204" pitchFamily="34" charset="0"/>
                          <a:cs typeface="Arial" panose="020B0604020202020204" pitchFamily="34" charset="0"/>
                        </a:rPr>
                        <a:t> </a:t>
                      </a:r>
                      <a:r>
                        <a:rPr lang="en-US" sz="2600" b="0" dirty="0" err="1">
                          <a:latin typeface="Arial" panose="020B0604020202020204" pitchFamily="34" charset="0"/>
                          <a:cs typeface="Arial" panose="020B0604020202020204" pitchFamily="34" charset="0"/>
                        </a:rPr>
                        <a:t>hứng</a:t>
                      </a:r>
                      <a:r>
                        <a:rPr lang="en-US" sz="2600" b="0" dirty="0">
                          <a:latin typeface="Arial" panose="020B0604020202020204" pitchFamily="34" charset="0"/>
                          <a:cs typeface="Arial" panose="020B0604020202020204" pitchFamily="34" charset="0"/>
                        </a:rPr>
                        <a:t>…</a:t>
                      </a:r>
                      <a:r>
                        <a:rPr lang="vi-VN" sz="2600" b="0" dirty="0">
                          <a:latin typeface="Arial" panose="020B0604020202020204" pitchFamily="34" charset="0"/>
                          <a:cs typeface="Arial" panose="020B0604020202020204" pitchFamily="34" charset="0"/>
                        </a:rPr>
                        <a:t> </a:t>
                      </a:r>
                      <a:r>
                        <a:rPr lang="vi-VN" sz="2600" b="0" dirty="0">
                          <a:latin typeface="+mn-lt"/>
                          <a:cs typeface="Arial" panose="020B0604020202020204" pitchFamily="34" charset="0"/>
                        </a:rPr>
                        <a:t>của văn bản</a:t>
                      </a:r>
                      <a:r>
                        <a:rPr lang="en-US" sz="2600" b="0" dirty="0">
                          <a:latin typeface="+mn-lt"/>
                          <a:cs typeface="Arial" panose="020B0604020202020204" pitchFamily="34" charset="0"/>
                        </a:rPr>
                        <a:t>.</a:t>
                      </a:r>
                      <a:r>
                        <a:rPr lang="vi-VN" sz="2600" b="0" dirty="0">
                          <a:latin typeface="+mn-lt"/>
                          <a:cs typeface="Arial" panose="020B0604020202020204" pitchFamily="34" charset="0"/>
                        </a:rPr>
                        <a:t> </a:t>
                      </a:r>
                      <a:endParaRPr lang="en-US" sz="2600" b="0" dirty="0"/>
                    </a:p>
                  </a:txBody>
                  <a:tcPr/>
                </a:tc>
                <a:extLst>
                  <a:ext uri="{0D108BD9-81ED-4DB2-BD59-A6C34878D82A}">
                    <a16:rowId xmlns:a16="http://schemas.microsoft.com/office/drawing/2014/main" val="1135125203"/>
                  </a:ext>
                </a:extLst>
              </a:tr>
              <a:tr h="1649871">
                <a:tc>
                  <a:txBody>
                    <a:bodyPr/>
                    <a:lstStyle/>
                    <a:p>
                      <a:r>
                        <a:rPr lang="en-US" sz="2600" b="1" i="1" dirty="0" err="1">
                          <a:latin typeface="Arial" panose="020B0604020202020204" pitchFamily="34" charset="0"/>
                          <a:cs typeface="Arial" panose="020B0604020202020204" pitchFamily="34" charset="0"/>
                        </a:rPr>
                        <a:t>Đánh</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giá</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kết</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nối</a:t>
                      </a:r>
                      <a:r>
                        <a:rPr lang="en-US" sz="2600" b="1" dirty="0">
                          <a:latin typeface="Arial" panose="020B0604020202020204" pitchFamily="34" charset="0"/>
                          <a:cs typeface="Arial" panose="020B0604020202020204" pitchFamily="34" charset="0"/>
                        </a:rPr>
                        <a:t> </a:t>
                      </a:r>
                      <a:endParaRPr lang="en-US" sz="2600" dirty="0"/>
                    </a:p>
                  </a:txBody>
                  <a:tcPr/>
                </a:tc>
                <a:tc>
                  <a:txBody>
                    <a:bodyPr/>
                    <a:lstStyle/>
                    <a:p>
                      <a:pPr algn="just"/>
                      <a:r>
                        <a:rPr lang="en-US" sz="2600" b="0" dirty="0"/>
                        <a:t>- G</a:t>
                      </a:r>
                      <a:r>
                        <a:rPr lang="vi-VN" sz="2600" b="0" dirty="0"/>
                        <a:t>iải thích </a:t>
                      </a:r>
                      <a:r>
                        <a:rPr lang="en-US" sz="2600" b="0" dirty="0" err="1"/>
                        <a:t>được</a:t>
                      </a:r>
                      <a:r>
                        <a:rPr lang="vi-VN" sz="2600" b="0" dirty="0"/>
                        <a:t> cách hiểu của mình; nhận xét, đánh giá về giá trị và sự tác động của văn bản đối với bản thân; </a:t>
                      </a:r>
                      <a:endParaRPr lang="en-US" sz="2600" b="0" dirty="0"/>
                    </a:p>
                    <a:p>
                      <a:pPr algn="just"/>
                      <a:r>
                        <a:rPr lang="en-US" sz="2600" b="0" dirty="0"/>
                        <a:t>- T</a:t>
                      </a:r>
                      <a:r>
                        <a:rPr lang="vi-VN" sz="2600" b="0" dirty="0"/>
                        <a:t>hể hiện cảm xúc đối với những vấn đề được đặt ra trong văn bản; </a:t>
                      </a:r>
                      <a:endParaRPr lang="en-US" sz="2600" b="0" dirty="0"/>
                    </a:p>
                    <a:p>
                      <a:pPr algn="just"/>
                      <a:r>
                        <a:rPr lang="en-US" sz="2600" b="0" dirty="0"/>
                        <a:t>- L</a:t>
                      </a:r>
                      <a:r>
                        <a:rPr lang="vi-VN" sz="2600" b="0" dirty="0"/>
                        <a:t>iên hệ, so sánh giữa các văn bản và giữa văn bản với đời sống. </a:t>
                      </a:r>
                      <a:endParaRPr lang="en-US" sz="2600" b="0" dirty="0"/>
                    </a:p>
                  </a:txBody>
                  <a:tcPr/>
                </a:tc>
                <a:extLst>
                  <a:ext uri="{0D108BD9-81ED-4DB2-BD59-A6C34878D82A}">
                    <a16:rowId xmlns:a16="http://schemas.microsoft.com/office/drawing/2014/main" val="2116858886"/>
                  </a:ext>
                </a:extLst>
              </a:tr>
            </a:tbl>
          </a:graphicData>
        </a:graphic>
      </p:graphicFrame>
    </p:spTree>
    <p:extLst>
      <p:ext uri="{BB962C8B-B14F-4D97-AF65-F5344CB8AC3E}">
        <p14:creationId xmlns:p14="http://schemas.microsoft.com/office/powerpoint/2010/main" val="2651986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2DCE0E-E1C0-4A92-BE67-870C4184E304}"/>
              </a:ext>
            </a:extLst>
          </p:cNvPr>
          <p:cNvSpPr>
            <a:spLocks noGrp="1"/>
          </p:cNvSpPr>
          <p:nvPr>
            <p:ph type="title"/>
          </p:nvPr>
        </p:nvSpPr>
        <p:spPr>
          <a:xfrm>
            <a:off x="838200" y="224449"/>
            <a:ext cx="10515600" cy="591478"/>
          </a:xfrm>
        </p:spPr>
        <p:txBody>
          <a:bodyPr>
            <a:normAutofit/>
          </a:bodyPr>
          <a:lstStyle/>
          <a:p>
            <a:r>
              <a:rPr lang="en-US" sz="3200" b="1" i="1" dirty="0" err="1">
                <a:latin typeface="Arial" panose="020B0604020202020204" pitchFamily="34" charset="0"/>
                <a:cs typeface="Arial" panose="020B0604020202020204" pitchFamily="34" charset="0"/>
              </a:rPr>
              <a:t>Đánh</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giá</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hoạt</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động</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viết</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văn</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a:t>
            </a:r>
            <a:endParaRPr lang="en-US" sz="3200" b="1" i="1" dirty="0">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7D644DD5-3E69-47E3-84FE-413C369FD300}"/>
              </a:ext>
            </a:extLst>
          </p:cNvPr>
          <p:cNvGraphicFramePr>
            <a:graphicFrameLocks noGrp="1"/>
          </p:cNvGraphicFramePr>
          <p:nvPr>
            <p:extLst>
              <p:ext uri="{D42A27DB-BD31-4B8C-83A1-F6EECF244321}">
                <p14:modId xmlns:p14="http://schemas.microsoft.com/office/powerpoint/2010/main" val="3181418137"/>
              </p:ext>
            </p:extLst>
          </p:nvPr>
        </p:nvGraphicFramePr>
        <p:xfrm>
          <a:off x="400147" y="1091418"/>
          <a:ext cx="11515190" cy="5589228"/>
        </p:xfrm>
        <a:graphic>
          <a:graphicData uri="http://schemas.openxmlformats.org/drawingml/2006/table">
            <a:tbl>
              <a:tblPr firstRow="1" bandRow="1">
                <a:tableStyleId>{00A15C55-8517-42AA-B614-E9B94910E393}</a:tableStyleId>
              </a:tblPr>
              <a:tblGrid>
                <a:gridCol w="2303038">
                  <a:extLst>
                    <a:ext uri="{9D8B030D-6E8A-4147-A177-3AD203B41FA5}">
                      <a16:colId xmlns:a16="http://schemas.microsoft.com/office/drawing/2014/main" val="4084251769"/>
                    </a:ext>
                  </a:extLst>
                </a:gridCol>
                <a:gridCol w="2303038">
                  <a:extLst>
                    <a:ext uri="{9D8B030D-6E8A-4147-A177-3AD203B41FA5}">
                      <a16:colId xmlns:a16="http://schemas.microsoft.com/office/drawing/2014/main" val="1196238947"/>
                    </a:ext>
                  </a:extLst>
                </a:gridCol>
                <a:gridCol w="2303038">
                  <a:extLst>
                    <a:ext uri="{9D8B030D-6E8A-4147-A177-3AD203B41FA5}">
                      <a16:colId xmlns:a16="http://schemas.microsoft.com/office/drawing/2014/main" val="2285708240"/>
                    </a:ext>
                  </a:extLst>
                </a:gridCol>
                <a:gridCol w="2303038">
                  <a:extLst>
                    <a:ext uri="{9D8B030D-6E8A-4147-A177-3AD203B41FA5}">
                      <a16:colId xmlns:a16="http://schemas.microsoft.com/office/drawing/2014/main" val="154974512"/>
                    </a:ext>
                  </a:extLst>
                </a:gridCol>
                <a:gridCol w="2303038">
                  <a:extLst>
                    <a:ext uri="{9D8B030D-6E8A-4147-A177-3AD203B41FA5}">
                      <a16:colId xmlns:a16="http://schemas.microsoft.com/office/drawing/2014/main" val="2256452549"/>
                    </a:ext>
                  </a:extLst>
                </a:gridCol>
              </a:tblGrid>
              <a:tr h="1246581">
                <a:tc>
                  <a:txBody>
                    <a:bodyPr/>
                    <a:lstStyle/>
                    <a:p>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chí</a:t>
                      </a:r>
                      <a:r>
                        <a:rPr lang="en-US" sz="2800" dirty="0">
                          <a:solidFill>
                            <a:schemeClr val="tx1"/>
                          </a:solidFill>
                        </a:rPr>
                        <a:t> </a:t>
                      </a:r>
                    </a:p>
                    <a:p>
                      <a:r>
                        <a:rPr lang="en-US" sz="2800" dirty="0" err="1">
                          <a:solidFill>
                            <a:schemeClr val="tx1"/>
                          </a:solidFill>
                        </a:rPr>
                        <a:t>Kiểu</a:t>
                      </a:r>
                      <a:r>
                        <a:rPr lang="en-US" sz="2800" dirty="0">
                          <a:solidFill>
                            <a:schemeClr val="tx1"/>
                          </a:solidFill>
                        </a:rPr>
                        <a:t>                    </a:t>
                      </a:r>
                    </a:p>
                    <a:p>
                      <a:r>
                        <a:rPr lang="en-US" sz="2800" dirty="0" err="1">
                          <a:solidFill>
                            <a:schemeClr val="tx1"/>
                          </a:solidFill>
                        </a:rPr>
                        <a:t>văn</a:t>
                      </a:r>
                      <a:r>
                        <a:rPr lang="en-US" sz="2800" dirty="0">
                          <a:solidFill>
                            <a:schemeClr val="tx1"/>
                          </a:solidFill>
                        </a:rPr>
                        <a:t> </a:t>
                      </a:r>
                      <a:r>
                        <a:rPr lang="en-US" sz="2800" dirty="0" err="1">
                          <a:solidFill>
                            <a:schemeClr val="tx1"/>
                          </a:solidFill>
                        </a:rPr>
                        <a:t>bản</a:t>
                      </a:r>
                      <a:endParaRPr lang="en-US" sz="2800" dirty="0">
                        <a:solidFill>
                          <a:schemeClr val="tx1"/>
                        </a:solidFill>
                      </a:endParaRPr>
                    </a:p>
                  </a:txBody>
                  <a:tcPr>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lang="en-US" sz="2800" dirty="0" err="1">
                          <a:solidFill>
                            <a:schemeClr val="tx1"/>
                          </a:solidFill>
                        </a:rPr>
                        <a:t>Nội</a:t>
                      </a:r>
                      <a:r>
                        <a:rPr lang="en-US" sz="2800" dirty="0">
                          <a:solidFill>
                            <a:schemeClr val="tx1"/>
                          </a:solidFill>
                        </a:rPr>
                        <a:t> dung </a:t>
                      </a:r>
                    </a:p>
                    <a:p>
                      <a:pPr algn="ctr"/>
                      <a:r>
                        <a:rPr lang="en-US" sz="2800" dirty="0" err="1">
                          <a:solidFill>
                            <a:schemeClr val="tx1"/>
                          </a:solidFill>
                        </a:rPr>
                        <a:t>bài</a:t>
                      </a:r>
                      <a:r>
                        <a:rPr lang="en-US" sz="2800" dirty="0">
                          <a:solidFill>
                            <a:schemeClr val="tx1"/>
                          </a:solidFill>
                        </a:rPr>
                        <a:t> </a:t>
                      </a:r>
                      <a:r>
                        <a:rPr lang="en-US" sz="2800" dirty="0" err="1">
                          <a:solidFill>
                            <a:schemeClr val="tx1"/>
                          </a:solidFill>
                        </a:rPr>
                        <a:t>viết</a:t>
                      </a:r>
                      <a:endParaRPr lang="en-US" sz="2800" dirty="0">
                        <a:solidFill>
                          <a:schemeClr val="tx1"/>
                        </a:solidFill>
                      </a:endParaRPr>
                    </a:p>
                  </a:txBody>
                  <a:tcPr/>
                </a:tc>
                <a:tc>
                  <a:txBody>
                    <a:bodyPr/>
                    <a:lstStyle/>
                    <a:p>
                      <a:pPr algn="ctr"/>
                      <a:r>
                        <a:rPr lang="en-US" sz="2800" dirty="0" err="1">
                          <a:solidFill>
                            <a:schemeClr val="tx1"/>
                          </a:solidFill>
                        </a:rPr>
                        <a:t>Kết</a:t>
                      </a:r>
                      <a:r>
                        <a:rPr lang="en-US" sz="2800" dirty="0">
                          <a:solidFill>
                            <a:schemeClr val="tx1"/>
                          </a:solidFill>
                        </a:rPr>
                        <a:t> </a:t>
                      </a:r>
                      <a:r>
                        <a:rPr lang="en-US" sz="2800" dirty="0" err="1">
                          <a:solidFill>
                            <a:schemeClr val="tx1"/>
                          </a:solidFill>
                        </a:rPr>
                        <a:t>cấu</a:t>
                      </a:r>
                      <a:r>
                        <a:rPr lang="en-US" sz="2800" dirty="0">
                          <a:solidFill>
                            <a:schemeClr val="tx1"/>
                          </a:solidFill>
                        </a:rPr>
                        <a:t> </a:t>
                      </a:r>
                    </a:p>
                    <a:p>
                      <a:pPr algn="ctr"/>
                      <a:r>
                        <a:rPr lang="en-US" sz="2800" dirty="0" err="1">
                          <a:solidFill>
                            <a:schemeClr val="tx1"/>
                          </a:solidFill>
                        </a:rPr>
                        <a:t>bài</a:t>
                      </a:r>
                      <a:r>
                        <a:rPr lang="en-US" sz="2800" dirty="0">
                          <a:solidFill>
                            <a:schemeClr val="tx1"/>
                          </a:solidFill>
                        </a:rPr>
                        <a:t> </a:t>
                      </a:r>
                      <a:r>
                        <a:rPr lang="en-US" sz="2800" dirty="0" err="1">
                          <a:solidFill>
                            <a:schemeClr val="tx1"/>
                          </a:solidFill>
                        </a:rPr>
                        <a:t>viết</a:t>
                      </a:r>
                      <a:endParaRPr lang="en-US" sz="2800" dirty="0">
                        <a:solidFill>
                          <a:schemeClr val="tx1"/>
                        </a:solidFill>
                      </a:endParaRPr>
                    </a:p>
                  </a:txBody>
                  <a:tcPr/>
                </a:tc>
                <a:tc>
                  <a:txBody>
                    <a:bodyPr/>
                    <a:lstStyle/>
                    <a:p>
                      <a:pPr algn="ctr"/>
                      <a:r>
                        <a:rPr lang="en-US" sz="2800" dirty="0" err="1">
                          <a:solidFill>
                            <a:schemeClr val="tx1"/>
                          </a:solidFill>
                        </a:rPr>
                        <a:t>Biểu</a:t>
                      </a:r>
                      <a:r>
                        <a:rPr lang="en-US" sz="2800" dirty="0">
                          <a:solidFill>
                            <a:schemeClr val="tx1"/>
                          </a:solidFill>
                        </a:rPr>
                        <a:t> </a:t>
                      </a:r>
                      <a:r>
                        <a:rPr lang="en-US" sz="2800" dirty="0" err="1">
                          <a:solidFill>
                            <a:schemeClr val="tx1"/>
                          </a:solidFill>
                        </a:rPr>
                        <a:t>đạt</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lập</a:t>
                      </a:r>
                      <a:r>
                        <a:rPr lang="en-US" sz="2800" dirty="0">
                          <a:solidFill>
                            <a:schemeClr val="tx1"/>
                          </a:solidFill>
                        </a:rPr>
                        <a:t> </a:t>
                      </a:r>
                      <a:r>
                        <a:rPr lang="en-US" sz="2800" dirty="0" err="1">
                          <a:solidFill>
                            <a:schemeClr val="tx1"/>
                          </a:solidFill>
                        </a:rPr>
                        <a:t>luận</a:t>
                      </a:r>
                      <a:endParaRPr lang="en-US" sz="2800" dirty="0">
                        <a:solidFill>
                          <a:schemeClr val="tx1"/>
                        </a:solidFill>
                      </a:endParaRPr>
                    </a:p>
                  </a:txBody>
                  <a:tcPr/>
                </a:tc>
                <a:tc>
                  <a:txBody>
                    <a:bodyPr/>
                    <a:lstStyle/>
                    <a:p>
                      <a:pPr algn="ctr"/>
                      <a:r>
                        <a:rPr lang="en-US" sz="2800" dirty="0" err="1">
                          <a:solidFill>
                            <a:schemeClr val="tx1"/>
                          </a:solidFill>
                        </a:rPr>
                        <a:t>Ngôn</a:t>
                      </a:r>
                      <a:r>
                        <a:rPr lang="en-US" sz="2800" dirty="0">
                          <a:solidFill>
                            <a:schemeClr val="tx1"/>
                          </a:solidFill>
                        </a:rPr>
                        <a:t> </a:t>
                      </a:r>
                      <a:r>
                        <a:rPr lang="en-US" sz="2800" dirty="0" err="1">
                          <a:solidFill>
                            <a:schemeClr val="tx1"/>
                          </a:solidFill>
                        </a:rPr>
                        <a:t>ngữ</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trình</a:t>
                      </a:r>
                      <a:r>
                        <a:rPr lang="en-US" sz="2800" dirty="0">
                          <a:solidFill>
                            <a:schemeClr val="tx1"/>
                          </a:solidFill>
                        </a:rPr>
                        <a:t> </a:t>
                      </a:r>
                      <a:r>
                        <a:rPr lang="en-US" sz="2800" dirty="0" err="1">
                          <a:solidFill>
                            <a:schemeClr val="tx1"/>
                          </a:solidFill>
                        </a:rPr>
                        <a:t>bày</a:t>
                      </a:r>
                      <a:endParaRPr lang="en-US" sz="2800" dirty="0">
                        <a:solidFill>
                          <a:schemeClr val="tx1"/>
                        </a:solidFill>
                      </a:endParaRPr>
                    </a:p>
                  </a:txBody>
                  <a:tcPr/>
                </a:tc>
                <a:extLst>
                  <a:ext uri="{0D108BD9-81ED-4DB2-BD59-A6C34878D82A}">
                    <a16:rowId xmlns:a16="http://schemas.microsoft.com/office/drawing/2014/main" val="756555950"/>
                  </a:ext>
                </a:extLst>
              </a:tr>
              <a:tr h="818187">
                <a:tc>
                  <a:txBody>
                    <a:bodyPr/>
                    <a:lstStyle/>
                    <a:p>
                      <a:pPr algn="ctr"/>
                      <a:r>
                        <a:rPr lang="en-US" sz="2800" b="1" dirty="0" err="1"/>
                        <a:t>Tự</a:t>
                      </a:r>
                      <a:r>
                        <a:rPr lang="en-US" sz="2800" b="1" dirty="0"/>
                        <a:t> </a:t>
                      </a:r>
                      <a:r>
                        <a:rPr lang="en-US" sz="2800" b="1" dirty="0" err="1"/>
                        <a:t>sự</a:t>
                      </a:r>
                      <a:endParaRPr lang="en-US" sz="2800" b="1"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42791274"/>
                  </a:ext>
                </a:extLst>
              </a:tr>
              <a:tr h="818187">
                <a:tc>
                  <a:txBody>
                    <a:bodyPr/>
                    <a:lstStyle/>
                    <a:p>
                      <a:pPr algn="ctr"/>
                      <a:r>
                        <a:rPr lang="en-US" sz="2800" b="1" dirty="0" err="1"/>
                        <a:t>Miêu</a:t>
                      </a:r>
                      <a:r>
                        <a:rPr lang="en-US" sz="2800" b="1" dirty="0"/>
                        <a:t> </a:t>
                      </a:r>
                      <a:r>
                        <a:rPr lang="en-US" sz="2800" b="1" dirty="0" err="1"/>
                        <a:t>tả</a:t>
                      </a:r>
                      <a:endParaRPr lang="en-US" sz="28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51917970"/>
                  </a:ext>
                </a:extLst>
              </a:tr>
              <a:tr h="818187">
                <a:tc>
                  <a:txBody>
                    <a:bodyPr/>
                    <a:lstStyle/>
                    <a:p>
                      <a:pPr algn="ctr"/>
                      <a:r>
                        <a:rPr lang="en-US" sz="2800" b="1" dirty="0" err="1"/>
                        <a:t>Biểu</a:t>
                      </a:r>
                      <a:r>
                        <a:rPr lang="en-US" sz="2800" b="1" dirty="0"/>
                        <a:t> </a:t>
                      </a:r>
                      <a:r>
                        <a:rPr lang="en-US" sz="2800" b="1" dirty="0" err="1"/>
                        <a:t>cảm</a:t>
                      </a:r>
                      <a:endParaRPr lang="en-US" sz="28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40474874"/>
                  </a:ext>
                </a:extLst>
              </a:tr>
              <a:tr h="818187">
                <a:tc>
                  <a:txBody>
                    <a:bodyPr/>
                    <a:lstStyle/>
                    <a:p>
                      <a:pPr algn="ctr"/>
                      <a:r>
                        <a:rPr lang="en-US" sz="2800" b="1" dirty="0" err="1"/>
                        <a:t>Nghị</a:t>
                      </a:r>
                      <a:r>
                        <a:rPr lang="en-US" sz="2800" b="1" dirty="0"/>
                        <a:t> </a:t>
                      </a:r>
                      <a:r>
                        <a:rPr lang="en-US" sz="2800" b="1" dirty="0" err="1"/>
                        <a:t>luận</a:t>
                      </a:r>
                      <a:endParaRPr lang="en-US" sz="28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52082033"/>
                  </a:ext>
                </a:extLst>
              </a:tr>
              <a:tr h="818187">
                <a:tc>
                  <a:txBody>
                    <a:bodyPr/>
                    <a:lstStyle/>
                    <a:p>
                      <a:pPr algn="ctr"/>
                      <a:r>
                        <a:rPr lang="en-US" sz="2800" b="1" dirty="0" err="1"/>
                        <a:t>Thuyết</a:t>
                      </a:r>
                      <a:r>
                        <a:rPr lang="en-US" sz="2800" b="1" dirty="0"/>
                        <a:t> </a:t>
                      </a:r>
                      <a:r>
                        <a:rPr lang="en-US" sz="2800" b="1" dirty="0" err="1"/>
                        <a:t>minh</a:t>
                      </a:r>
                      <a:r>
                        <a:rPr lang="en-US" sz="2800" b="1" dirty="0"/>
                        <a:t>, </a:t>
                      </a:r>
                    </a:p>
                    <a:p>
                      <a:pPr algn="ctr"/>
                      <a:r>
                        <a:rPr lang="en-US" sz="2800" b="1" dirty="0" err="1"/>
                        <a:t>nhật</a:t>
                      </a:r>
                      <a:r>
                        <a:rPr lang="en-US" sz="2800" b="1" dirty="0"/>
                        <a:t> </a:t>
                      </a:r>
                      <a:r>
                        <a:rPr lang="en-US" sz="2800" b="1" dirty="0" err="1"/>
                        <a:t>dụng</a:t>
                      </a:r>
                      <a:endParaRPr lang="en-US" sz="28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450680145"/>
                  </a:ext>
                </a:extLst>
              </a:tr>
            </a:tbl>
          </a:graphicData>
        </a:graphic>
      </p:graphicFrame>
    </p:spTree>
    <p:extLst>
      <p:ext uri="{BB962C8B-B14F-4D97-AF65-F5344CB8AC3E}">
        <p14:creationId xmlns:p14="http://schemas.microsoft.com/office/powerpoint/2010/main" val="1764115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AC9A8DC9-004C-42E4-8E8B-39EC8CB2EBC7}"/>
              </a:ext>
            </a:extLst>
          </p:cNvPr>
          <p:cNvSpPr txBox="1">
            <a:spLocks/>
          </p:cNvSpPr>
          <p:nvPr/>
        </p:nvSpPr>
        <p:spPr bwMode="auto">
          <a:xfrm>
            <a:off x="609600" y="704088"/>
            <a:ext cx="10972800" cy="1143000"/>
          </a:xfrm>
          <a:prstGeom prst="rect">
            <a:avLst/>
          </a:prstGeom>
          <a:noFill/>
          <a:ln>
            <a:noFill/>
          </a:ln>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300" kern="1200" cap="all" baseline="0">
                <a:solidFill>
                  <a:schemeClr val="tx2"/>
                </a:solidFill>
                <a:latin typeface="+mj-lt"/>
                <a:ea typeface="MS PGothic" panose="020B0600070205080204" pitchFamily="34" charset="-128"/>
                <a:cs typeface="MS PGothic" panose="020B0600070205080204" pitchFamily="34" charset="-128"/>
              </a:defRPr>
            </a:lvl1pPr>
            <a:lvl2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cs typeface="MS PGothic" panose="020B0600070205080204" pitchFamily="34" charset="-128"/>
              </a:defRPr>
            </a:lvl2pPr>
            <a:lvl3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cs typeface="MS PGothic" panose="020B0600070205080204" pitchFamily="34" charset="-128"/>
              </a:defRPr>
            </a:lvl3pPr>
            <a:lvl4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cs typeface="MS PGothic" panose="020B0600070205080204" pitchFamily="34" charset="-128"/>
              </a:defRPr>
            </a:lvl4pPr>
            <a:lvl5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cs typeface="MS PGothic" panose="020B0600070205080204" pitchFamily="34"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spcAft>
                <a:spcPts val="600"/>
              </a:spcAft>
              <a:defRPr/>
            </a:pPr>
            <a:r>
              <a:rPr lang="en-US" sz="5000" b="1" kern="1200">
                <a:ln>
                  <a:noFill/>
                </a:ln>
                <a:effectLst/>
                <a:latin typeface="+mj-lt"/>
                <a:ea typeface="MS PGothic" panose="020B0600070205080204" pitchFamily="34" charset="-128"/>
                <a:cs typeface="MS PGothic" panose="020B0600070205080204" pitchFamily="34" charset="-128"/>
              </a:rPr>
              <a:t>Giới thiệu về mô đun</a:t>
            </a:r>
          </a:p>
        </p:txBody>
      </p:sp>
      <p:sp>
        <p:nvSpPr>
          <p:cNvPr id="56323" name="Hộp Văn bản 6">
            <a:extLst>
              <a:ext uri="{FF2B5EF4-FFF2-40B4-BE49-F238E27FC236}">
                <a16:creationId xmlns:a16="http://schemas.microsoft.com/office/drawing/2014/main" id="{40B8D67D-A8BC-444B-B05D-3C4CE71A1217}"/>
              </a:ext>
            </a:extLst>
          </p:cNvPr>
          <p:cNvSpPr txBox="1">
            <a:spLocks noChangeArrowheads="1"/>
          </p:cNvSpPr>
          <p:nvPr/>
        </p:nvSpPr>
        <p:spPr bwMode="auto">
          <a:xfrm>
            <a:off x="609600" y="1920085"/>
            <a:ext cx="5486400" cy="44348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rmAutofit lnSpcReduction="10000"/>
          </a:bodyPr>
          <a:lstStyle>
            <a:lvl1pPr marL="166688" indent="2524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indent="0" algn="just" eaLnBrk="0" fontAlgn="base" hangingPunct="0">
              <a:lnSpc>
                <a:spcPct val="120000"/>
              </a:lnSpc>
              <a:spcBef>
                <a:spcPct val="20000"/>
              </a:spcBef>
              <a:spcAft>
                <a:spcPct val="0"/>
              </a:spcAft>
              <a:buClr>
                <a:srgbClr val="0BD0D9"/>
              </a:buClr>
              <a:buSzPct val="95000"/>
              <a:buFont typeface="Wingdings 2" panose="05020102010507070707" pitchFamily="18" charset="2"/>
              <a:buChar char=""/>
            </a:pPr>
            <a:r>
              <a:rPr lang="en-US">
                <a:effectLst/>
                <a:cs typeface="Arial" panose="020B0604020202020204" pitchFamily="34" charset="0"/>
              </a:rPr>
              <a:t>Mô đun 3 </a:t>
            </a:r>
            <a:r>
              <a:rPr lang="en-US" b="1">
                <a:effectLst/>
                <a:cs typeface="Arial" panose="020B0604020202020204" pitchFamily="34" charset="0"/>
              </a:rPr>
              <a:t>Kiểm tra, đánh giá học sinh THCS/THPT theo hướng phát triển phẩm chất, năng lực học sinh </a:t>
            </a:r>
            <a:r>
              <a:rPr lang="en-US">
                <a:effectLst/>
                <a:cs typeface="Arial" panose="020B0604020202020204" pitchFamily="34" charset="0"/>
              </a:rPr>
              <a:t>là Mô-đun bồi dưỡng GVPT cốt cán trong việc thực hiện đổi mới kiểm tra, đánh giá kết quả học tập, rèn luyện của học sinh theo yêu cầu của chương trình giáo dục phổ thông 2018.</a:t>
            </a:r>
          </a:p>
          <a:p>
            <a:pPr marL="0" indent="0" algn="just" eaLnBrk="0" fontAlgn="base" hangingPunct="0">
              <a:lnSpc>
                <a:spcPct val="120000"/>
              </a:lnSpc>
              <a:spcBef>
                <a:spcPct val="20000"/>
              </a:spcBef>
              <a:spcAft>
                <a:spcPct val="0"/>
              </a:spcAft>
              <a:buClr>
                <a:srgbClr val="0BD0D9"/>
              </a:buClr>
              <a:buSzPct val="95000"/>
              <a:buFont typeface="Wingdings 2" panose="05020102010507070707" pitchFamily="18" charset="2"/>
              <a:buChar char=""/>
            </a:pPr>
            <a:r>
              <a:rPr lang="en-US">
                <a:effectLst/>
                <a:cs typeface="Arial" panose="020B0604020202020204" pitchFamily="34" charset="0"/>
              </a:rPr>
              <a:t>Mô đun này được xây dựng theo cấu trúc tích hợp giữa lí thuyết và thực hành, nhằm </a:t>
            </a:r>
            <a:r>
              <a:rPr lang="en-US" b="1">
                <a:effectLst/>
                <a:cs typeface="Arial" panose="020B0604020202020204" pitchFamily="34" charset="0"/>
              </a:rPr>
              <a:t>nâng cao hiểu biết </a:t>
            </a:r>
            <a:r>
              <a:rPr lang="en-US">
                <a:effectLst/>
                <a:cs typeface="Arial" panose="020B0604020202020204" pitchFamily="34" charset="0"/>
              </a:rPr>
              <a:t>cho học viên những kiến thức cơ bản về kiểm tra, đánh giá học sinh theo hướng phát triển phẩm chất và năng lực, trên cơ sở đó, học viên sẽ được </a:t>
            </a:r>
            <a:r>
              <a:rPr lang="en-US" b="1">
                <a:effectLst/>
                <a:cs typeface="Arial" panose="020B0604020202020204" pitchFamily="34" charset="0"/>
              </a:rPr>
              <a:t>phát triển kĩ năng sử dụng các công cụ đánh giá </a:t>
            </a:r>
            <a:r>
              <a:rPr lang="en-US">
                <a:effectLst/>
                <a:cs typeface="Arial" panose="020B0604020202020204" pitchFamily="34" charset="0"/>
              </a:rPr>
              <a:t>để phát triển phẩm chất, năng lực học sinh trong quá trình dạy học môn học.</a:t>
            </a:r>
          </a:p>
        </p:txBody>
      </p:sp>
      <p:pic>
        <p:nvPicPr>
          <p:cNvPr id="4" name="Picture 4">
            <a:extLst>
              <a:ext uri="{FF2B5EF4-FFF2-40B4-BE49-F238E27FC236}">
                <a16:creationId xmlns:a16="http://schemas.microsoft.com/office/drawing/2014/main" id="{F7163D4D-ADE9-4536-A403-C513EC2CAF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07992" y="2077819"/>
            <a:ext cx="4774407" cy="365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Slide Number Placeholder 4">
            <a:extLst>
              <a:ext uri="{FF2B5EF4-FFF2-40B4-BE49-F238E27FC236}">
                <a16:creationId xmlns:a16="http://schemas.microsoft.com/office/drawing/2014/main" id="{084CD81E-DCDA-44AB-A885-0D82DC9A5ADB}"/>
              </a:ext>
            </a:extLst>
          </p:cNvPr>
          <p:cNvSpPr>
            <a:spLocks noGrp="1"/>
          </p:cNvSpPr>
          <p:nvPr>
            <p:ph type="sldNum" sz="quarter" idx="12"/>
          </p:nvPr>
        </p:nvSpPr>
        <p:spPr>
          <a:xfrm>
            <a:off x="10566400" y="6356351"/>
            <a:ext cx="1016000" cy="365125"/>
          </a:xfrm>
        </p:spPr>
        <p:txBody>
          <a:bodyPr vert="horz" wrap="square" lIns="0" tIns="0" rIns="0" bIns="0" numCol="1" anchor="b" anchorCtr="0" compatLnSpc="1">
            <a:prstTxWarp prst="textNoShape">
              <a:avLst/>
            </a:prstTxWarp>
            <a:normAutofit/>
          </a:bodyPr>
          <a:lstStyle/>
          <a:p>
            <a:pPr>
              <a:spcAft>
                <a:spcPts val="600"/>
              </a:spcAft>
              <a:defRPr/>
            </a:pPr>
            <a:fld id="{439C353D-43C4-4D50-B629-477499E04945}" type="slidenum">
              <a:rPr lang="en-US" altLang="en-US" kern="1200">
                <a:latin typeface="+mn-lt"/>
                <a:ea typeface="+mn-ea"/>
                <a:cs typeface="Arial" panose="020B0604020202020204" pitchFamily="34" charset="0"/>
              </a:rPr>
              <a:pPr>
                <a:spcAft>
                  <a:spcPts val="600"/>
                </a:spcAft>
                <a:defRPr/>
              </a:pPr>
              <a:t>3</a:t>
            </a:fld>
            <a:endParaRPr lang="en-US" altLang="en-US" kern="1200">
              <a:latin typeface="+mn-lt"/>
              <a:ea typeface="+mn-ea"/>
              <a:cs typeface="Arial" panose="020B0604020202020204" pitchFamily="34" charset="0"/>
            </a:endParaRPr>
          </a:p>
        </p:txBody>
      </p:sp>
    </p:spTree>
  </p:cSld>
  <p:clrMapOvr>
    <a:masterClrMapping/>
  </p:clrMapOvr>
  <p:transition spd="med">
    <p:pull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6F9F-76AD-44AB-94FA-9B2115972049}"/>
              </a:ext>
            </a:extLst>
          </p:cNvPr>
          <p:cNvSpPr>
            <a:spLocks noGrp="1"/>
          </p:cNvSpPr>
          <p:nvPr>
            <p:ph type="title"/>
          </p:nvPr>
        </p:nvSpPr>
        <p:spPr>
          <a:xfrm>
            <a:off x="838200" y="407963"/>
            <a:ext cx="10515600" cy="506438"/>
          </a:xfrm>
        </p:spPr>
        <p:txBody>
          <a:bodyPr>
            <a:normAutofit fontScale="90000"/>
          </a:bodyPr>
          <a:lstStyle/>
          <a:p>
            <a:r>
              <a:rPr lang="en-US" sz="3300" b="1" i="1" dirty="0">
                <a:latin typeface="+mn-lt"/>
              </a:rPr>
              <a:t/>
            </a:r>
            <a:br>
              <a:rPr lang="en-US" sz="3300" b="1" i="1" dirty="0">
                <a:latin typeface="+mn-lt"/>
              </a:rPr>
            </a:br>
            <a:r>
              <a:rPr lang="vi-VN" sz="3300" b="1" i="1" dirty="0">
                <a:latin typeface="+mn-lt"/>
              </a:rPr>
              <a:t>Đánh giá hoạt </a:t>
            </a:r>
            <a:r>
              <a:rPr lang="vi-VN" sz="3300" b="1" i="1">
                <a:latin typeface="+mn-lt"/>
              </a:rPr>
              <a:t>động nói</a:t>
            </a:r>
            <a:r>
              <a:rPr lang="en-US" b="1" i="1" dirty="0"/>
              <a:t/>
            </a:r>
            <a:br>
              <a:rPr lang="en-US" b="1" i="1" dirty="0"/>
            </a:br>
            <a:endParaRPr lang="en-US" dirty="0"/>
          </a:p>
        </p:txBody>
      </p:sp>
      <p:graphicFrame>
        <p:nvGraphicFramePr>
          <p:cNvPr id="6" name="Table 6">
            <a:extLst>
              <a:ext uri="{FF2B5EF4-FFF2-40B4-BE49-F238E27FC236}">
                <a16:creationId xmlns:a16="http://schemas.microsoft.com/office/drawing/2014/main" id="{9CBD8211-64ED-4A6D-A98A-8E9053CEF513}"/>
              </a:ext>
            </a:extLst>
          </p:cNvPr>
          <p:cNvGraphicFramePr>
            <a:graphicFrameLocks noGrp="1"/>
          </p:cNvGraphicFramePr>
          <p:nvPr>
            <p:extLst>
              <p:ext uri="{D42A27DB-BD31-4B8C-83A1-F6EECF244321}">
                <p14:modId xmlns:p14="http://schemas.microsoft.com/office/powerpoint/2010/main" val="3994374401"/>
              </p:ext>
            </p:extLst>
          </p:nvPr>
        </p:nvGraphicFramePr>
        <p:xfrm>
          <a:off x="838200" y="1244991"/>
          <a:ext cx="10626972" cy="5134709"/>
        </p:xfrm>
        <a:graphic>
          <a:graphicData uri="http://schemas.openxmlformats.org/drawingml/2006/table">
            <a:tbl>
              <a:tblPr firstRow="1" bandRow="1">
                <a:tableStyleId>{ED083AE6-46FA-4A59-8FB0-9F97EB10719F}</a:tableStyleId>
              </a:tblPr>
              <a:tblGrid>
                <a:gridCol w="5313485">
                  <a:extLst>
                    <a:ext uri="{9D8B030D-6E8A-4147-A177-3AD203B41FA5}">
                      <a16:colId xmlns:a16="http://schemas.microsoft.com/office/drawing/2014/main" val="2019302180"/>
                    </a:ext>
                  </a:extLst>
                </a:gridCol>
                <a:gridCol w="1074128">
                  <a:extLst>
                    <a:ext uri="{9D8B030D-6E8A-4147-A177-3AD203B41FA5}">
                      <a16:colId xmlns:a16="http://schemas.microsoft.com/office/drawing/2014/main" val="836377368"/>
                    </a:ext>
                  </a:extLst>
                </a:gridCol>
                <a:gridCol w="1074128">
                  <a:extLst>
                    <a:ext uri="{9D8B030D-6E8A-4147-A177-3AD203B41FA5}">
                      <a16:colId xmlns:a16="http://schemas.microsoft.com/office/drawing/2014/main" val="4253836651"/>
                    </a:ext>
                  </a:extLst>
                </a:gridCol>
                <a:gridCol w="1111347">
                  <a:extLst>
                    <a:ext uri="{9D8B030D-6E8A-4147-A177-3AD203B41FA5}">
                      <a16:colId xmlns:a16="http://schemas.microsoft.com/office/drawing/2014/main" val="566513282"/>
                    </a:ext>
                  </a:extLst>
                </a:gridCol>
                <a:gridCol w="963637">
                  <a:extLst>
                    <a:ext uri="{9D8B030D-6E8A-4147-A177-3AD203B41FA5}">
                      <a16:colId xmlns:a16="http://schemas.microsoft.com/office/drawing/2014/main" val="2365066349"/>
                    </a:ext>
                  </a:extLst>
                </a:gridCol>
                <a:gridCol w="1090247">
                  <a:extLst>
                    <a:ext uri="{9D8B030D-6E8A-4147-A177-3AD203B41FA5}">
                      <a16:colId xmlns:a16="http://schemas.microsoft.com/office/drawing/2014/main" val="588158521"/>
                    </a:ext>
                  </a:extLst>
                </a:gridCol>
              </a:tblGrid>
              <a:tr h="544873">
                <a:tc rowSpan="2">
                  <a:txBody>
                    <a:bodyPr/>
                    <a:lstStyle/>
                    <a:p>
                      <a:pPr algn="ctr"/>
                      <a:r>
                        <a:rPr lang="en-US" sz="2600" dirty="0"/>
                        <a:t>TIÊU CHÍ ĐÁNH GIÁ</a:t>
                      </a:r>
                    </a:p>
                  </a:txBody>
                  <a:tcPr/>
                </a:tc>
                <a:tc gridSpan="5">
                  <a:txBody>
                    <a:bodyPr/>
                    <a:lstStyle/>
                    <a:p>
                      <a:r>
                        <a:rPr lang="en-US" sz="2600" dirty="0"/>
                        <a:t>          CÁC MỨC ĐỘ ĐÁNH GIÁ</a:t>
                      </a: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8898579"/>
                  </a:ext>
                </a:extLst>
              </a:tr>
              <a:tr h="544873">
                <a:tc vMerge="1">
                  <a:txBody>
                    <a:bodyPr/>
                    <a:lstStyle/>
                    <a:p>
                      <a:endParaRPr lang="en-US"/>
                    </a:p>
                  </a:txBody>
                  <a:tcPr/>
                </a:tc>
                <a:tc>
                  <a:txBody>
                    <a:bodyPr/>
                    <a:lstStyle/>
                    <a:p>
                      <a:r>
                        <a:rPr lang="en-US" sz="26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600" dirty="0"/>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83444148"/>
                  </a:ext>
                </a:extLst>
              </a:tr>
              <a:tr h="542108">
                <a:tc>
                  <a:txBody>
                    <a:bodyPr/>
                    <a:lstStyle/>
                    <a:p>
                      <a:r>
                        <a:rPr lang="en-US" sz="2600" dirty="0"/>
                        <a:t>Đ</a:t>
                      </a:r>
                      <a:r>
                        <a:rPr lang="vi-VN" sz="2600" dirty="0"/>
                        <a:t>úng chủ đề và mục tiêu</a:t>
                      </a:r>
                      <a:endParaRPr lang="en-US" sz="2600" dirty="0"/>
                    </a:p>
                  </a:txBody>
                  <a:tcPr/>
                </a:tc>
                <a:tc>
                  <a:txBody>
                    <a:bodyPr/>
                    <a:lstStyle/>
                    <a:p>
                      <a:endParaRPr lang="en-US" sz="2600"/>
                    </a:p>
                  </a:txBody>
                  <a:tcPr>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62763365"/>
                  </a:ext>
                </a:extLst>
              </a:tr>
              <a:tr h="562707">
                <a:tc>
                  <a:txBody>
                    <a:bodyPr/>
                    <a:lstStyle/>
                    <a:p>
                      <a:r>
                        <a:rPr lang="en-US" sz="2600" dirty="0"/>
                        <a:t>S</a:t>
                      </a:r>
                      <a:r>
                        <a:rPr lang="vi-VN" sz="2600" dirty="0"/>
                        <a:t>ự tự tin, năng động của người nói</a:t>
                      </a:r>
                      <a:endParaRPr lang="en-US" sz="2600" dirty="0"/>
                    </a:p>
                  </a:txBody>
                  <a:tcPr/>
                </a:tc>
                <a:tc>
                  <a:txBody>
                    <a:bodyPr/>
                    <a:lstStyle/>
                    <a:p>
                      <a:endParaRPr lang="en-US" sz="2600"/>
                    </a:p>
                  </a:txBody>
                  <a:tcPr>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50205061"/>
                  </a:ext>
                </a:extLst>
              </a:tr>
              <a:tr h="520505">
                <a:tc>
                  <a:txBody>
                    <a:bodyPr/>
                    <a:lstStyle/>
                    <a:p>
                      <a:r>
                        <a:rPr lang="en-US" sz="2600" dirty="0"/>
                        <a:t>B</a:t>
                      </a:r>
                      <a:r>
                        <a:rPr lang="vi-VN" sz="2600" dirty="0"/>
                        <a:t>iết chú ý đến người nghe</a:t>
                      </a:r>
                      <a:endParaRPr lang="en-US" sz="2600" dirty="0"/>
                    </a:p>
                  </a:txBody>
                  <a:tcPr/>
                </a:tc>
                <a:tc>
                  <a:txBody>
                    <a:bodyPr/>
                    <a:lstStyle/>
                    <a:p>
                      <a:endParaRPr lang="en-US" sz="2600"/>
                    </a:p>
                  </a:txBody>
                  <a:tcPr>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2327933"/>
                  </a:ext>
                </a:extLst>
              </a:tr>
              <a:tr h="651803">
                <a:tc>
                  <a:txBody>
                    <a:bodyPr/>
                    <a:lstStyle/>
                    <a:p>
                      <a:r>
                        <a:rPr lang="en-US" sz="2600" dirty="0"/>
                        <a:t>B</a:t>
                      </a:r>
                      <a:r>
                        <a:rPr lang="vi-VN" sz="2600" dirty="0"/>
                        <a:t>iết tranh luận và thuyết phục</a:t>
                      </a:r>
                      <a:endParaRPr lang="en-US" sz="2600" dirty="0"/>
                    </a:p>
                  </a:txBody>
                  <a:tcPr/>
                </a:tc>
                <a:tc>
                  <a:txBody>
                    <a:bodyPr/>
                    <a:lstStyle/>
                    <a:p>
                      <a:endParaRPr lang="en-US" sz="2600" dirty="0"/>
                    </a:p>
                  </a:txBody>
                  <a:tcPr>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25080876"/>
                  </a:ext>
                </a:extLst>
              </a:tr>
              <a:tr h="187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C</a:t>
                      </a:r>
                      <a:r>
                        <a:rPr lang="vi-VN" sz="2600" dirty="0"/>
                        <a:t>ó kĩ thuật nói thích hợp</a:t>
                      </a:r>
                      <a:endParaRPr lang="en-US" sz="2600" dirty="0"/>
                    </a:p>
                  </a:txBody>
                  <a:tcPr/>
                </a:tc>
                <a:tc>
                  <a:txBody>
                    <a:bodyPr/>
                    <a:lstStyle/>
                    <a:p>
                      <a:endParaRPr lang="en-US" sz="2600" dirty="0"/>
                    </a:p>
                  </a:txBody>
                  <a:tcPr>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8143766"/>
                  </a:ext>
                </a:extLst>
              </a:tr>
              <a:tr h="806179">
                <a:tc>
                  <a:txBody>
                    <a:bodyPr/>
                    <a:lstStyle/>
                    <a:p>
                      <a:r>
                        <a:rPr lang="en-US" sz="2600" dirty="0"/>
                        <a:t>B</a:t>
                      </a:r>
                      <a:r>
                        <a:rPr lang="vi-VN" sz="2600" dirty="0"/>
                        <a:t>iết sử dụng các phương tiện giao tiếp phi ngôn ngữ và phương tiện công nghệ hỗ trợ. </a:t>
                      </a:r>
                      <a:endParaRPr lang="en-US" sz="2600" dirty="0"/>
                    </a:p>
                  </a:txBody>
                  <a:tcPr/>
                </a:tc>
                <a:tc>
                  <a:txBody>
                    <a:bodyPr/>
                    <a:lstStyle/>
                    <a:p>
                      <a:endParaRPr lang="en-US" sz="2600" dirty="0"/>
                    </a:p>
                  </a:txBody>
                  <a:tcPr>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90990969"/>
                  </a:ext>
                </a:extLst>
              </a:tr>
            </a:tbl>
          </a:graphicData>
        </a:graphic>
      </p:graphicFrame>
    </p:spTree>
    <p:extLst>
      <p:ext uri="{BB962C8B-B14F-4D97-AF65-F5344CB8AC3E}">
        <p14:creationId xmlns:p14="http://schemas.microsoft.com/office/powerpoint/2010/main" val="4088557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6F9F-76AD-44AB-94FA-9B2115972049}"/>
              </a:ext>
            </a:extLst>
          </p:cNvPr>
          <p:cNvSpPr>
            <a:spLocks noGrp="1"/>
          </p:cNvSpPr>
          <p:nvPr>
            <p:ph type="title"/>
          </p:nvPr>
        </p:nvSpPr>
        <p:spPr>
          <a:xfrm>
            <a:off x="838200" y="407963"/>
            <a:ext cx="10515600" cy="506438"/>
          </a:xfrm>
        </p:spPr>
        <p:txBody>
          <a:bodyPr>
            <a:normAutofit fontScale="90000"/>
          </a:bodyPr>
          <a:lstStyle/>
          <a:p>
            <a:r>
              <a:rPr lang="en-US" sz="3300" b="1" i="1" dirty="0">
                <a:latin typeface="+mn-lt"/>
              </a:rPr>
              <a:t/>
            </a:r>
            <a:br>
              <a:rPr lang="en-US" sz="3300" b="1" i="1" dirty="0">
                <a:latin typeface="+mn-lt"/>
              </a:rPr>
            </a:br>
            <a:r>
              <a:rPr lang="vi-VN" sz="3300" b="1" i="1" dirty="0">
                <a:latin typeface="+mn-lt"/>
              </a:rPr>
              <a:t>Đánh giá hoạt động n</a:t>
            </a:r>
            <a:r>
              <a:rPr lang="en-US" sz="3300" b="1" i="1" dirty="0" err="1">
                <a:latin typeface="Arial" panose="020B0604020202020204" pitchFamily="34" charset="0"/>
                <a:cs typeface="Arial" panose="020B0604020202020204" pitchFamily="34" charset="0"/>
              </a:rPr>
              <a:t>ghe</a:t>
            </a:r>
            <a:r>
              <a:rPr lang="en-US" b="1" i="1" dirty="0"/>
              <a:t/>
            </a:r>
            <a:br>
              <a:rPr lang="en-US" b="1" i="1" dirty="0"/>
            </a:br>
            <a:endParaRPr lang="en-US" dirty="0"/>
          </a:p>
        </p:txBody>
      </p:sp>
      <p:graphicFrame>
        <p:nvGraphicFramePr>
          <p:cNvPr id="6" name="Table 6">
            <a:extLst>
              <a:ext uri="{FF2B5EF4-FFF2-40B4-BE49-F238E27FC236}">
                <a16:creationId xmlns:a16="http://schemas.microsoft.com/office/drawing/2014/main" id="{9CBD8211-64ED-4A6D-A98A-8E9053CEF513}"/>
              </a:ext>
            </a:extLst>
          </p:cNvPr>
          <p:cNvGraphicFramePr>
            <a:graphicFrameLocks noGrp="1"/>
          </p:cNvGraphicFramePr>
          <p:nvPr>
            <p:extLst>
              <p:ext uri="{D42A27DB-BD31-4B8C-83A1-F6EECF244321}">
                <p14:modId xmlns:p14="http://schemas.microsoft.com/office/powerpoint/2010/main" val="2402854621"/>
              </p:ext>
            </p:extLst>
          </p:nvPr>
        </p:nvGraphicFramePr>
        <p:xfrm>
          <a:off x="838200" y="1033975"/>
          <a:ext cx="10626972" cy="5228494"/>
        </p:xfrm>
        <a:graphic>
          <a:graphicData uri="http://schemas.openxmlformats.org/drawingml/2006/table">
            <a:tbl>
              <a:tblPr firstRow="1" bandRow="1">
                <a:tableStyleId>{ED083AE6-46FA-4A59-8FB0-9F97EB10719F}</a:tableStyleId>
              </a:tblPr>
              <a:tblGrid>
                <a:gridCol w="6251917">
                  <a:extLst>
                    <a:ext uri="{9D8B030D-6E8A-4147-A177-3AD203B41FA5}">
                      <a16:colId xmlns:a16="http://schemas.microsoft.com/office/drawing/2014/main" val="2019302180"/>
                    </a:ext>
                  </a:extLst>
                </a:gridCol>
                <a:gridCol w="914400">
                  <a:extLst>
                    <a:ext uri="{9D8B030D-6E8A-4147-A177-3AD203B41FA5}">
                      <a16:colId xmlns:a16="http://schemas.microsoft.com/office/drawing/2014/main" val="836377368"/>
                    </a:ext>
                  </a:extLst>
                </a:gridCol>
                <a:gridCol w="900332">
                  <a:extLst>
                    <a:ext uri="{9D8B030D-6E8A-4147-A177-3AD203B41FA5}">
                      <a16:colId xmlns:a16="http://schemas.microsoft.com/office/drawing/2014/main" val="4253836651"/>
                    </a:ext>
                  </a:extLst>
                </a:gridCol>
                <a:gridCol w="900333">
                  <a:extLst>
                    <a:ext uri="{9D8B030D-6E8A-4147-A177-3AD203B41FA5}">
                      <a16:colId xmlns:a16="http://schemas.microsoft.com/office/drawing/2014/main" val="566513282"/>
                    </a:ext>
                  </a:extLst>
                </a:gridCol>
                <a:gridCol w="829993">
                  <a:extLst>
                    <a:ext uri="{9D8B030D-6E8A-4147-A177-3AD203B41FA5}">
                      <a16:colId xmlns:a16="http://schemas.microsoft.com/office/drawing/2014/main" val="2365066349"/>
                    </a:ext>
                  </a:extLst>
                </a:gridCol>
                <a:gridCol w="829997">
                  <a:extLst>
                    <a:ext uri="{9D8B030D-6E8A-4147-A177-3AD203B41FA5}">
                      <a16:colId xmlns:a16="http://schemas.microsoft.com/office/drawing/2014/main" val="588158521"/>
                    </a:ext>
                  </a:extLst>
                </a:gridCol>
              </a:tblGrid>
              <a:tr h="544873">
                <a:tc rowSpan="2">
                  <a:txBody>
                    <a:bodyPr/>
                    <a:lstStyle/>
                    <a:p>
                      <a:r>
                        <a:rPr lang="en-US" sz="2600" dirty="0"/>
                        <a:t>TIÊU CHÍ ĐÁNH GIÁ</a:t>
                      </a:r>
                    </a:p>
                  </a:txBody>
                  <a:tcPr/>
                </a:tc>
                <a:tc gridSpan="5">
                  <a:txBody>
                    <a:bodyPr/>
                    <a:lstStyle/>
                    <a:p>
                      <a:r>
                        <a:rPr lang="en-US" sz="2600" dirty="0"/>
                        <a:t>          CÁC MỨC ĐỘ ĐÁNH GIÁ</a:t>
                      </a: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8898579"/>
                  </a:ext>
                </a:extLst>
              </a:tr>
              <a:tr h="544873">
                <a:tc vMerge="1">
                  <a:txBody>
                    <a:bodyPr/>
                    <a:lstStyle/>
                    <a:p>
                      <a:endParaRPr lang="en-US"/>
                    </a:p>
                  </a:txBody>
                  <a:tcPr/>
                </a:tc>
                <a:tc>
                  <a:txBody>
                    <a:bodyPr/>
                    <a:lstStyle/>
                    <a:p>
                      <a:r>
                        <a:rPr lang="en-US" sz="26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600" dirty="0"/>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83444148"/>
                  </a:ext>
                </a:extLst>
              </a:tr>
              <a:tr h="542108">
                <a:tc>
                  <a:txBody>
                    <a:bodyPr/>
                    <a:lstStyle/>
                    <a:p>
                      <a:r>
                        <a:rPr lang="en-US" sz="2600" dirty="0">
                          <a:latin typeface="Arial" panose="020B0604020202020204" pitchFamily="34" charset="0"/>
                          <a:cs typeface="Arial" panose="020B0604020202020204" pitchFamily="34" charset="0"/>
                        </a:rPr>
                        <a:t>K/n n</a:t>
                      </a:r>
                      <a:r>
                        <a:rPr lang="vi-VN" sz="2600" dirty="0"/>
                        <a:t>ắm bắt nội dung do người khác nói</a:t>
                      </a:r>
                      <a:endParaRPr lang="en-US" sz="2600" dirty="0"/>
                    </a:p>
                  </a:txBody>
                  <a:tcPr/>
                </a:tc>
                <a:tc>
                  <a:txBody>
                    <a:bodyPr/>
                    <a:lstStyle/>
                    <a:p>
                      <a:endParaRPr lang="en-US" sz="2600" dirty="0"/>
                    </a:p>
                  </a:txBody>
                  <a:tcPr>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62763365"/>
                  </a:ext>
                </a:extLst>
              </a:tr>
              <a:tr h="562707">
                <a:tc>
                  <a:txBody>
                    <a:bodyPr/>
                    <a:lstStyle/>
                    <a:p>
                      <a:r>
                        <a:rPr lang="en-US" sz="2600" dirty="0">
                          <a:latin typeface="Arial" panose="020B0604020202020204" pitchFamily="34" charset="0"/>
                          <a:cs typeface="Arial" panose="020B0604020202020204" pitchFamily="34" charset="0"/>
                        </a:rPr>
                        <a:t>K/n </a:t>
                      </a:r>
                      <a:r>
                        <a:rPr lang="en-US" sz="2600" dirty="0" err="1"/>
                        <a:t>n</a:t>
                      </a:r>
                      <a:r>
                        <a:rPr lang="vi-VN" sz="2600" dirty="0"/>
                        <a:t>ắm bắt và đánh giá được quan điểm, ý định của người nói</a:t>
                      </a:r>
                      <a:endParaRPr lang="en-US" sz="2600" dirty="0"/>
                    </a:p>
                  </a:txBody>
                  <a:tcPr/>
                </a:tc>
                <a:tc>
                  <a:txBody>
                    <a:bodyPr/>
                    <a:lstStyle/>
                    <a:p>
                      <a:endParaRPr lang="en-US" sz="2600"/>
                    </a:p>
                  </a:txBody>
                  <a:tcPr>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50205061"/>
                  </a:ext>
                </a:extLst>
              </a:tr>
              <a:tr h="520505">
                <a:tc>
                  <a:txBody>
                    <a:bodyPr/>
                    <a:lstStyle/>
                    <a:p>
                      <a:r>
                        <a:rPr lang="en-US" sz="2600" dirty="0">
                          <a:latin typeface="Arial" panose="020B0604020202020204" pitchFamily="34" charset="0"/>
                          <a:cs typeface="Arial" panose="020B0604020202020204" pitchFamily="34" charset="0"/>
                        </a:rPr>
                        <a:t>K/n</a:t>
                      </a:r>
                      <a:r>
                        <a:rPr lang="vi-VN" sz="2600" dirty="0">
                          <a:latin typeface="Arial" panose="020B0604020202020204" pitchFamily="34" charset="0"/>
                          <a:cs typeface="Arial" panose="020B0604020202020204" pitchFamily="34" charset="0"/>
                        </a:rPr>
                        <a:t> </a:t>
                      </a:r>
                      <a:r>
                        <a:rPr lang="vi-VN" sz="2600" dirty="0"/>
                        <a:t>câu hỏi, nêu vấn đề, trao đổi để kiểm tra những thông tin chưa rõ</a:t>
                      </a:r>
                      <a:endParaRPr lang="en-US" sz="2600" dirty="0"/>
                    </a:p>
                  </a:txBody>
                  <a:tcPr/>
                </a:tc>
                <a:tc>
                  <a:txBody>
                    <a:bodyPr/>
                    <a:lstStyle/>
                    <a:p>
                      <a:endParaRPr lang="en-US" sz="2600"/>
                    </a:p>
                  </a:txBody>
                  <a:tcPr>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2327933"/>
                  </a:ext>
                </a:extLst>
              </a:tr>
              <a:tr h="651803">
                <a:tc>
                  <a:txBody>
                    <a:bodyPr/>
                    <a:lstStyle/>
                    <a:p>
                      <a:r>
                        <a:rPr lang="en-US" sz="2600" dirty="0"/>
                        <a:t>T</a:t>
                      </a:r>
                      <a:r>
                        <a:rPr lang="vi-VN" sz="2600" dirty="0"/>
                        <a:t>hái độ nghe tích cực và tôn trọng người nói</a:t>
                      </a:r>
                      <a:endParaRPr lang="en-US" sz="2600" dirty="0"/>
                    </a:p>
                  </a:txBody>
                  <a:tcPr/>
                </a:tc>
                <a:tc>
                  <a:txBody>
                    <a:bodyPr/>
                    <a:lstStyle/>
                    <a:p>
                      <a:endParaRPr lang="en-US" sz="2600" dirty="0"/>
                    </a:p>
                  </a:txBody>
                  <a:tcPr>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25080876"/>
                  </a:ext>
                </a:extLst>
              </a:tr>
              <a:tr h="536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L</a:t>
                      </a:r>
                      <a:r>
                        <a:rPr lang="vi-VN" sz="2800" dirty="0"/>
                        <a:t>ắng nghe và tôn trọng những ý kiến khác biệt</a:t>
                      </a:r>
                      <a:endParaRPr lang="en-US" sz="2600" dirty="0"/>
                    </a:p>
                  </a:txBody>
                  <a:tcPr/>
                </a:tc>
                <a:tc>
                  <a:txBody>
                    <a:bodyPr/>
                    <a:lstStyle/>
                    <a:p>
                      <a:endParaRPr lang="en-US" sz="2600" dirty="0"/>
                    </a:p>
                  </a:txBody>
                  <a:tcPr>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6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8143766"/>
                  </a:ext>
                </a:extLst>
              </a:tr>
            </a:tbl>
          </a:graphicData>
        </a:graphic>
      </p:graphicFrame>
    </p:spTree>
    <p:extLst>
      <p:ext uri="{BB962C8B-B14F-4D97-AF65-F5344CB8AC3E}">
        <p14:creationId xmlns:p14="http://schemas.microsoft.com/office/powerpoint/2010/main" val="1065636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83B30B-5613-4C7F-B477-01C5E03564A9}"/>
              </a:ext>
            </a:extLst>
          </p:cNvPr>
          <p:cNvSpPr>
            <a:spLocks noGrp="1"/>
          </p:cNvSpPr>
          <p:nvPr>
            <p:ph idx="1"/>
          </p:nvPr>
        </p:nvSpPr>
        <p:spPr>
          <a:xfrm>
            <a:off x="838200" y="379827"/>
            <a:ext cx="10515600" cy="2377441"/>
          </a:xfrm>
        </p:spPr>
        <p:txBody>
          <a:bodyPr/>
          <a:lstStyle/>
          <a:p>
            <a:pPr marL="0" indent="0" algn="just">
              <a:buNone/>
            </a:pPr>
            <a:r>
              <a:rPr lang="en-US" b="1" i="1" dirty="0" err="1">
                <a:latin typeface="Arial" panose="020B0604020202020204" pitchFamily="34" charset="0"/>
                <a:cs typeface="Arial" panose="020B0604020202020204" pitchFamily="34" charset="0"/>
              </a:rPr>
              <a:t>Đánh</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giá</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phẩm</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chất</a:t>
            </a:r>
            <a:r>
              <a:rPr lang="en-US" b="1" i="1" dirty="0">
                <a:latin typeface="Arial" panose="020B0604020202020204" pitchFamily="34" charset="0"/>
                <a:cs typeface="Arial" panose="020B0604020202020204" pitchFamily="34" charset="0"/>
              </a:rPr>
              <a:t> </a:t>
            </a:r>
          </a:p>
          <a:p>
            <a:pPr marL="0" indent="0" algn="just">
              <a:buNone/>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trung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hành</a:t>
            </a:r>
            <a:r>
              <a:rPr lang="en-US" dirty="0">
                <a:latin typeface="Arial" panose="020B0604020202020204" pitchFamily="34" charset="0"/>
                <a:cs typeface="Arial" panose="020B0604020202020204" pitchFamily="34" charset="0"/>
              </a:rPr>
              <a:t> vi, </a:t>
            </a:r>
            <a:r>
              <a:rPr lang="en-US" dirty="0" err="1">
                <a:latin typeface="Arial" panose="020B0604020202020204" pitchFamily="34" charset="0"/>
                <a:cs typeface="Arial" panose="020B0604020202020204" pitchFamily="34" charset="0"/>
              </a:rPr>
              <a:t>việc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cảm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HS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nói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nghe</a:t>
            </a:r>
            <a:r>
              <a:rPr lang="en-US" dirty="0">
                <a:latin typeface="Arial" panose="020B0604020202020204" pitchFamily="34" charset="0"/>
                <a:cs typeface="Arial" panose="020B0604020202020204" pitchFamily="34" charset="0"/>
              </a:rPr>
              <a:t>;</a:t>
            </a:r>
          </a:p>
          <a:p>
            <a:pPr marL="0" indent="0" algn="just">
              <a:buNone/>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yếu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tính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chép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xét</a:t>
            </a:r>
            <a:r>
              <a:rPr lang="en-US" dirty="0">
                <a:latin typeface="Arial" panose="020B0604020202020204" pitchFamily="34" charset="0"/>
                <a:cs typeface="Arial" panose="020B0604020202020204" pitchFamily="34" charset="0"/>
              </a:rPr>
              <a:t>… </a:t>
            </a:r>
          </a:p>
          <a:p>
            <a:endParaRPr lang="en-US" dirty="0"/>
          </a:p>
        </p:txBody>
      </p:sp>
      <p:pic>
        <p:nvPicPr>
          <p:cNvPr id="2050" name="Picture 2" descr="Cơ sở lý luận về phát triển năng lực tư duy cho học sinh – Nhận làm luận văn">
            <a:extLst>
              <a:ext uri="{FF2B5EF4-FFF2-40B4-BE49-F238E27FC236}">
                <a16:creationId xmlns:a16="http://schemas.microsoft.com/office/drawing/2014/main" id="{56E5B984-F6DB-41F8-881B-432A388CD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252" y="2603056"/>
            <a:ext cx="7029691" cy="387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80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Hộp Văn bản 7">
            <a:extLst>
              <a:ext uri="{FF2B5EF4-FFF2-40B4-BE49-F238E27FC236}">
                <a16:creationId xmlns:a16="http://schemas.microsoft.com/office/drawing/2014/main" id="{C97426C5-8AB3-4CDC-9640-3715F7DBFBB6}"/>
              </a:ext>
            </a:extLst>
          </p:cNvPr>
          <p:cNvSpPr txBox="1">
            <a:spLocks noChangeArrowheads="1"/>
          </p:cNvSpPr>
          <p:nvPr/>
        </p:nvSpPr>
        <p:spPr bwMode="auto">
          <a:xfrm>
            <a:off x="881379" y="2647695"/>
            <a:ext cx="5946141" cy="221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ctr" anchorCtr="0" compatLnSpc="1">
            <a:prstTxWarp prst="textNoShape">
              <a:avLst/>
            </a:prstTxWarp>
            <a:normAutofit fontScale="85000" lnSpcReduction="10000"/>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ts val="600"/>
              </a:spcAft>
              <a:buClrTx/>
              <a:buSzTx/>
              <a:buFontTx/>
              <a:buNone/>
              <a:tabLst/>
              <a:defRPr/>
            </a:pPr>
            <a:r>
              <a:rPr lang="en-US" altLang="en-US" sz="3300" b="1" cap="all">
                <a:solidFill>
                  <a:srgbClr val="04617B"/>
                </a:solidFill>
                <a:latin typeface="Calibri"/>
                <a:cs typeface="MS PGothic" panose="020B0600070205080204" pitchFamily="34" charset="-128"/>
              </a:rPr>
              <a:t>NỘI DUNG 2</a:t>
            </a:r>
          </a:p>
          <a:p>
            <a:pPr marL="0" indent="0" algn="ctr">
              <a:buNone/>
            </a:pPr>
            <a:r>
              <a:rPr lang="en-US" sz="3200" b="1">
                <a:latin typeface="Arial" panose="020B0604020202020204" pitchFamily="34" charset="0"/>
                <a:cs typeface="Arial" panose="020B0604020202020204" pitchFamily="34" charset="0"/>
              </a:rPr>
              <a:t>Sử dụng hình thức, phương pháp </a:t>
            </a:r>
          </a:p>
          <a:p>
            <a:pPr marL="0" indent="0" algn="ctr">
              <a:buNone/>
            </a:pPr>
            <a:r>
              <a:rPr lang="en-US" sz="3200" b="1">
                <a:latin typeface="Arial" panose="020B0604020202020204" pitchFamily="34" charset="0"/>
                <a:cs typeface="Arial" panose="020B0604020202020204" pitchFamily="34" charset="0"/>
              </a:rPr>
              <a:t>kiểm tra, đánh giá kết quả học tập trong dạy học, giáo dục học sinh THCS / THPT</a:t>
            </a:r>
            <a:endParaRPr lang="en-US" sz="3200" b="1" dirty="0">
              <a:latin typeface="Arial" panose="020B0604020202020204" pitchFamily="34" charset="0"/>
              <a:cs typeface="Arial" panose="020B0604020202020204" pitchFamily="34" charset="0"/>
            </a:endParaRPr>
          </a:p>
        </p:txBody>
      </p:sp>
      <p:pic>
        <p:nvPicPr>
          <p:cNvPr id="55299" name="Picture 4">
            <a:extLst>
              <a:ext uri="{FF2B5EF4-FFF2-40B4-BE49-F238E27FC236}">
                <a16:creationId xmlns:a16="http://schemas.microsoft.com/office/drawing/2014/main" id="{04114C31-F17B-4386-AA31-F152B7B694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1065" y="1421775"/>
            <a:ext cx="5210937" cy="39863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910555"/>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62E1E2-10EC-403C-8BE3-AA810C630C84}"/>
              </a:ext>
            </a:extLst>
          </p:cNvPr>
          <p:cNvSpPr>
            <a:spLocks noGrp="1"/>
          </p:cNvSpPr>
          <p:nvPr>
            <p:ph idx="1"/>
          </p:nvPr>
        </p:nvSpPr>
        <p:spPr>
          <a:xfrm>
            <a:off x="618978" y="520505"/>
            <a:ext cx="11000936" cy="5656458"/>
          </a:xfrm>
        </p:spPr>
        <p:txBody>
          <a:bodyPr/>
          <a:lstStyle/>
          <a:p>
            <a:pPr marL="0" indent="0">
              <a:buNone/>
            </a:pPr>
            <a:r>
              <a:rPr lang="vi-VN" b="1" dirty="0">
                <a:solidFill>
                  <a:srgbClr val="00B050"/>
                </a:solidFill>
              </a:rPr>
              <a:t>2.1. HÌNH THỨC KIỂM TRA, ĐÁNH GIÁ KẾT QUẢ HỌC TẬP TRONG DẠY HỌC, GIÁO DỤC HS THCS</a:t>
            </a:r>
            <a:endParaRPr lang="en-US" b="1" dirty="0">
              <a:solidFill>
                <a:srgbClr val="00B050"/>
              </a:solidFill>
            </a:endParaRPr>
          </a:p>
          <a:p>
            <a:pPr marL="0" indent="0">
              <a:buNone/>
            </a:pPr>
            <a:r>
              <a:rPr lang="en-US" dirty="0">
                <a:latin typeface="Arial" panose="020B0604020202020204" pitchFamily="34" charset="0"/>
                <a:cs typeface="Arial" panose="020B0604020202020204" pitchFamily="34" charset="0"/>
              </a:rPr>
              <a:t>        Hai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trường</a:t>
            </a:r>
            <a:r>
              <a:rPr lang="en-US" dirty="0">
                <a:latin typeface="Arial" panose="020B0604020202020204" pitchFamily="34" charset="0"/>
                <a:cs typeface="Arial" panose="020B0604020202020204" pitchFamily="34" charset="0"/>
              </a:rPr>
              <a:t> PTVN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nay:</a:t>
            </a:r>
          </a:p>
          <a:p>
            <a:pPr marL="0" indent="0" algn="just">
              <a:buNone/>
            </a:pPr>
            <a:r>
              <a:rPr lang="vi-VN"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 Đ</a:t>
            </a:r>
            <a:r>
              <a:rPr lang="vi-VN" dirty="0">
                <a:latin typeface="Arial" panose="020B0604020202020204" pitchFamily="34" charset="0"/>
                <a:cs typeface="Arial" panose="020B0604020202020204" pitchFamily="34" charset="0"/>
              </a:rPr>
              <a:t>ánh giá thường xuyên (đánh giá quá trình) </a:t>
            </a:r>
            <a:endParaRPr lang="en-US" dirty="0">
              <a:latin typeface="Arial" panose="020B0604020202020204" pitchFamily="34" charset="0"/>
              <a:cs typeface="Arial" panose="020B0604020202020204" pitchFamily="34" charset="0"/>
            </a:endParaRPr>
          </a:p>
          <a:p>
            <a:pPr marL="0" indent="0" algn="just">
              <a:buNone/>
            </a:pPr>
            <a:r>
              <a:rPr lang="en-US">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Đ</a:t>
            </a:r>
            <a:r>
              <a:rPr lang="vi-VN" dirty="0">
                <a:latin typeface="Arial" panose="020B0604020202020204" pitchFamily="34" charset="0"/>
                <a:cs typeface="Arial" panose="020B0604020202020204" pitchFamily="34" charset="0"/>
              </a:rPr>
              <a:t>ánh giá định k</a:t>
            </a:r>
            <a:r>
              <a:rPr lang="en-US" dirty="0">
                <a:latin typeface="Arial" panose="020B0604020202020204" pitchFamily="34" charset="0"/>
                <a:cs typeface="Arial" panose="020B0604020202020204" pitchFamily="34" charset="0"/>
              </a:rPr>
              <a:t>ì</a:t>
            </a:r>
            <a:r>
              <a:rPr lang="vi-VN" dirty="0">
                <a:latin typeface="Arial" panose="020B0604020202020204" pitchFamily="34" charset="0"/>
                <a:cs typeface="Arial" panose="020B0604020202020204" pitchFamily="34" charset="0"/>
              </a:rPr>
              <a:t> (đánh giá tổng kết) </a:t>
            </a:r>
            <a:endParaRPr lang="en-US"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Đặc trưng của quan điểm đánh giá (đánh giá là học tập, đánh giá vì học tập, đánh giá kết quả học tập) được thể hiện và gắn kết chặt chẽ với mục đích đánh giá trong từng hình thức. </a:t>
            </a:r>
            <a:endParaRPr lang="en-US"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Mối quan hệ giữa hình thức đánh giá với các quan điểm đánh giá được thể hiện ở sơ đồ sau: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881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9B4801-666F-4EED-9CBD-080931EFAF17}"/>
              </a:ext>
            </a:extLst>
          </p:cNvPr>
          <p:cNvSpPr>
            <a:spLocks noGrp="1"/>
          </p:cNvSpPr>
          <p:nvPr>
            <p:ph idx="1"/>
          </p:nvPr>
        </p:nvSpPr>
        <p:spPr>
          <a:xfrm>
            <a:off x="337625" y="548640"/>
            <a:ext cx="11268221" cy="5964702"/>
          </a:xfrm>
        </p:spPr>
        <p:txBody>
          <a:bodyPr/>
          <a:lstStyle/>
          <a:p>
            <a:pPr marL="0" indent="0">
              <a:buNone/>
            </a:pPr>
            <a:endParaRPr lang="en-US" dirty="0"/>
          </a:p>
          <a:p>
            <a:pPr marL="0" indent="0">
              <a:buNone/>
            </a:pPr>
            <a:endParaRPr lang="en-US" sz="2800"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sz="2800" b="1" dirty="0">
              <a:latin typeface="Arial" panose="020B0604020202020204" pitchFamily="34" charset="0"/>
              <a:cs typeface="Arial" panose="020B0604020202020204" pitchFamily="34" charset="0"/>
            </a:endParaRPr>
          </a:p>
          <a:p>
            <a:pPr marL="0" indent="0">
              <a:buNone/>
            </a:pPr>
            <a:endParaRPr lang="en-US" sz="2800"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sz="2800" b="1" dirty="0">
              <a:solidFill>
                <a:srgbClr val="FF0000"/>
              </a:solidFill>
              <a:latin typeface="Arial" panose="020B0604020202020204" pitchFamily="34" charset="0"/>
              <a:cs typeface="Arial" panose="020B0604020202020204" pitchFamily="34" charset="0"/>
            </a:endParaRPr>
          </a:p>
          <a:p>
            <a:pPr marL="0" indent="0">
              <a:buNone/>
            </a:pPr>
            <a:endParaRPr lang="en-US" b="1" dirty="0">
              <a:solidFill>
                <a:srgbClr val="FF0000"/>
              </a:solidFill>
              <a:latin typeface="Arial" panose="020B0604020202020204" pitchFamily="34" charset="0"/>
              <a:cs typeface="Arial" panose="020B0604020202020204" pitchFamily="34" charset="0"/>
            </a:endParaRPr>
          </a:p>
          <a:p>
            <a:pPr marL="0" indent="0">
              <a:buNone/>
            </a:pPr>
            <a:endParaRPr lang="en-US" dirty="0"/>
          </a:p>
        </p:txBody>
      </p:sp>
      <p:sp>
        <p:nvSpPr>
          <p:cNvPr id="5" name="Pentagon 4">
            <a:extLst>
              <a:ext uri="{FF2B5EF4-FFF2-40B4-BE49-F238E27FC236}">
                <a16:creationId xmlns:a16="http://schemas.microsoft.com/office/drawing/2014/main" id="{F120030F-591E-4534-A005-692C4BEFF78B}"/>
              </a:ext>
            </a:extLst>
          </p:cNvPr>
          <p:cNvSpPr/>
          <p:nvPr/>
        </p:nvSpPr>
        <p:spPr>
          <a:xfrm>
            <a:off x="4332848" y="98473"/>
            <a:ext cx="3235569" cy="1083213"/>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Đánh</a:t>
            </a:r>
            <a:r>
              <a:rPr lang="en-US" sz="2800" b="1" dirty="0"/>
              <a:t> </a:t>
            </a:r>
            <a:r>
              <a:rPr lang="en-US" sz="2800" b="1" dirty="0" err="1"/>
              <a:t>giá</a:t>
            </a:r>
            <a:r>
              <a:rPr lang="en-US" sz="2800" b="1" dirty="0"/>
              <a:t> </a:t>
            </a:r>
            <a:r>
              <a:rPr lang="en-US" sz="2800" b="1" dirty="0" err="1"/>
              <a:t>quá</a:t>
            </a:r>
            <a:r>
              <a:rPr lang="en-US" sz="2800" b="1" dirty="0"/>
              <a:t> </a:t>
            </a:r>
            <a:r>
              <a:rPr lang="en-US" sz="2800" b="1" dirty="0" err="1"/>
              <a:t>trình</a:t>
            </a:r>
            <a:endParaRPr lang="en-US" sz="2800" b="1" dirty="0"/>
          </a:p>
        </p:txBody>
      </p:sp>
      <p:sp>
        <p:nvSpPr>
          <p:cNvPr id="6" name="Rectangle 5">
            <a:extLst>
              <a:ext uri="{FF2B5EF4-FFF2-40B4-BE49-F238E27FC236}">
                <a16:creationId xmlns:a16="http://schemas.microsoft.com/office/drawing/2014/main" id="{6907653A-D741-466D-BB94-3E3058EBB459}"/>
              </a:ext>
            </a:extLst>
          </p:cNvPr>
          <p:cNvSpPr/>
          <p:nvPr/>
        </p:nvSpPr>
        <p:spPr>
          <a:xfrm>
            <a:off x="604911" y="1555103"/>
            <a:ext cx="414996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GV: </a:t>
            </a:r>
            <a:r>
              <a:rPr lang="en-US" sz="2800" dirty="0" err="1"/>
              <a:t>Đánh</a:t>
            </a:r>
            <a:r>
              <a:rPr lang="en-US" sz="2800" dirty="0"/>
              <a:t> </a:t>
            </a:r>
            <a:r>
              <a:rPr lang="en-US" sz="2800" dirty="0" err="1"/>
              <a:t>giá</a:t>
            </a:r>
            <a:r>
              <a:rPr lang="en-US" sz="2800" dirty="0"/>
              <a:t> </a:t>
            </a:r>
            <a:r>
              <a:rPr lang="en-US" sz="2800" dirty="0" err="1"/>
              <a:t>vì</a:t>
            </a:r>
            <a:r>
              <a:rPr lang="en-US" sz="2800" dirty="0"/>
              <a:t> </a:t>
            </a:r>
            <a:r>
              <a:rPr lang="en-US" sz="2800" dirty="0" err="1"/>
              <a:t>học</a:t>
            </a:r>
            <a:r>
              <a:rPr lang="en-US" sz="2800" dirty="0"/>
              <a:t> </a:t>
            </a:r>
            <a:r>
              <a:rPr lang="en-US" sz="2800" dirty="0" err="1"/>
              <a:t>tập</a:t>
            </a:r>
            <a:endParaRPr lang="en-US" sz="2800" dirty="0"/>
          </a:p>
        </p:txBody>
      </p:sp>
      <p:sp>
        <p:nvSpPr>
          <p:cNvPr id="7" name="Rectangle 6">
            <a:extLst>
              <a:ext uri="{FF2B5EF4-FFF2-40B4-BE49-F238E27FC236}">
                <a16:creationId xmlns:a16="http://schemas.microsoft.com/office/drawing/2014/main" id="{D5F5A7B8-361C-41BC-8868-BCA876EB37C8}"/>
              </a:ext>
            </a:extLst>
          </p:cNvPr>
          <p:cNvSpPr/>
          <p:nvPr/>
        </p:nvSpPr>
        <p:spPr>
          <a:xfrm>
            <a:off x="6949437" y="1544552"/>
            <a:ext cx="450166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HS: </a:t>
            </a:r>
            <a:r>
              <a:rPr lang="en-US" sz="2800" dirty="0" err="1"/>
              <a:t>Đánh</a:t>
            </a:r>
            <a:r>
              <a:rPr lang="en-US" sz="2800" dirty="0"/>
              <a:t> </a:t>
            </a:r>
            <a:r>
              <a:rPr lang="en-US" sz="2800" dirty="0" err="1"/>
              <a:t>giá</a:t>
            </a:r>
            <a:r>
              <a:rPr lang="en-US" sz="2800" dirty="0"/>
              <a:t> </a:t>
            </a:r>
            <a:r>
              <a:rPr lang="en-US" sz="2800" dirty="0" err="1"/>
              <a:t>là</a:t>
            </a:r>
            <a:r>
              <a:rPr lang="en-US" sz="2800" dirty="0"/>
              <a:t> </a:t>
            </a:r>
            <a:r>
              <a:rPr lang="en-US" sz="2800" dirty="0" err="1"/>
              <a:t>học</a:t>
            </a:r>
            <a:r>
              <a:rPr lang="en-US" sz="2800" dirty="0"/>
              <a:t> </a:t>
            </a:r>
            <a:r>
              <a:rPr lang="en-US" sz="2800" dirty="0" err="1"/>
              <a:t>tập</a:t>
            </a:r>
            <a:endParaRPr lang="en-US" sz="2800" dirty="0"/>
          </a:p>
        </p:txBody>
      </p:sp>
      <p:sp>
        <p:nvSpPr>
          <p:cNvPr id="9" name="Rectangle 8">
            <a:extLst>
              <a:ext uri="{FF2B5EF4-FFF2-40B4-BE49-F238E27FC236}">
                <a16:creationId xmlns:a16="http://schemas.microsoft.com/office/drawing/2014/main" id="{3504C715-2535-4146-AA43-BE38C6469AE1}"/>
              </a:ext>
            </a:extLst>
          </p:cNvPr>
          <p:cNvSpPr/>
          <p:nvPr/>
        </p:nvSpPr>
        <p:spPr>
          <a:xfrm>
            <a:off x="3221502" y="2757890"/>
            <a:ext cx="5134707" cy="71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Những</a:t>
            </a:r>
            <a:r>
              <a:rPr lang="en-US" sz="2800" dirty="0"/>
              <a:t> </a:t>
            </a:r>
            <a:r>
              <a:rPr lang="en-US" sz="2800" dirty="0" err="1"/>
              <a:t>thay</a:t>
            </a:r>
            <a:r>
              <a:rPr lang="en-US" sz="2800" dirty="0"/>
              <a:t> </a:t>
            </a:r>
            <a:r>
              <a:rPr lang="en-US" sz="2800" dirty="0" err="1"/>
              <a:t>đổi</a:t>
            </a:r>
            <a:r>
              <a:rPr lang="en-US" sz="2800" dirty="0"/>
              <a:t> </a:t>
            </a:r>
            <a:r>
              <a:rPr lang="en-US" sz="2800" dirty="0" err="1"/>
              <a:t>trong</a:t>
            </a:r>
            <a:r>
              <a:rPr lang="en-US" sz="2800" dirty="0"/>
              <a:t> </a:t>
            </a:r>
            <a:r>
              <a:rPr lang="en-US" sz="2800" dirty="0" err="1"/>
              <a:t>dạy</a:t>
            </a:r>
            <a:r>
              <a:rPr lang="en-US" sz="2800" dirty="0"/>
              <a:t> </a:t>
            </a:r>
            <a:r>
              <a:rPr lang="en-US" sz="2800" dirty="0" err="1"/>
              <a:t>và</a:t>
            </a:r>
            <a:r>
              <a:rPr lang="en-US" sz="2800" dirty="0"/>
              <a:t> </a:t>
            </a:r>
            <a:r>
              <a:rPr lang="en-US" sz="2800" dirty="0" err="1"/>
              <a:t>học</a:t>
            </a:r>
            <a:endParaRPr lang="en-US" sz="2800" dirty="0"/>
          </a:p>
        </p:txBody>
      </p:sp>
      <p:sp>
        <p:nvSpPr>
          <p:cNvPr id="11" name="Pentagon 10">
            <a:extLst>
              <a:ext uri="{FF2B5EF4-FFF2-40B4-BE49-F238E27FC236}">
                <a16:creationId xmlns:a16="http://schemas.microsoft.com/office/drawing/2014/main" id="{FC9EC9BA-052A-4DA4-898E-C0299871D1B3}"/>
              </a:ext>
            </a:extLst>
          </p:cNvPr>
          <p:cNvSpPr/>
          <p:nvPr/>
        </p:nvSpPr>
        <p:spPr>
          <a:xfrm>
            <a:off x="2828778" y="3916916"/>
            <a:ext cx="6553199" cy="134658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Đánh</a:t>
            </a:r>
            <a:r>
              <a:rPr lang="en-US" sz="2800" b="1" dirty="0"/>
              <a:t> </a:t>
            </a:r>
            <a:r>
              <a:rPr lang="en-US" sz="2800" b="1" dirty="0" err="1"/>
              <a:t>giá</a:t>
            </a:r>
            <a:r>
              <a:rPr lang="en-US" sz="2800" b="1" dirty="0"/>
              <a:t> </a:t>
            </a:r>
            <a:r>
              <a:rPr lang="en-US" sz="2800" b="1" dirty="0" err="1"/>
              <a:t>tổng</a:t>
            </a:r>
            <a:r>
              <a:rPr lang="en-US" sz="2800" b="1" dirty="0"/>
              <a:t> </a:t>
            </a:r>
            <a:r>
              <a:rPr lang="en-US" sz="2800" b="1" dirty="0" err="1"/>
              <a:t>kết</a:t>
            </a:r>
            <a:r>
              <a:rPr lang="en-US" sz="2800" b="1" dirty="0"/>
              <a:t> (</a:t>
            </a:r>
            <a:r>
              <a:rPr lang="en-US" sz="2800" b="1" dirty="0" err="1"/>
              <a:t>đánh</a:t>
            </a:r>
            <a:r>
              <a:rPr lang="en-US" sz="2800" b="1" dirty="0"/>
              <a:t> </a:t>
            </a:r>
            <a:r>
              <a:rPr lang="en-US" sz="2800" b="1" dirty="0" err="1"/>
              <a:t>giá</a:t>
            </a:r>
            <a:r>
              <a:rPr lang="en-US" sz="2800" b="1" dirty="0"/>
              <a:t> </a:t>
            </a:r>
            <a:r>
              <a:rPr lang="en-US" sz="2800" b="1" dirty="0" err="1"/>
              <a:t>kết</a:t>
            </a:r>
            <a:r>
              <a:rPr lang="en-US" sz="2800" b="1" dirty="0"/>
              <a:t> </a:t>
            </a:r>
            <a:r>
              <a:rPr lang="en-US" sz="2800" b="1" dirty="0" err="1"/>
              <a:t>quả</a:t>
            </a:r>
            <a:r>
              <a:rPr lang="en-US" sz="2800" b="1" dirty="0"/>
              <a:t> </a:t>
            </a:r>
            <a:r>
              <a:rPr lang="en-US" sz="2800" b="1" dirty="0" err="1"/>
              <a:t>học</a:t>
            </a:r>
            <a:r>
              <a:rPr lang="en-US" sz="2800" b="1" dirty="0"/>
              <a:t> </a:t>
            </a:r>
            <a:r>
              <a:rPr lang="en-US" sz="2800" b="1" dirty="0" err="1"/>
              <a:t>tập</a:t>
            </a:r>
            <a:r>
              <a:rPr lang="en-US" sz="2800" b="1" dirty="0"/>
              <a:t>) </a:t>
            </a:r>
          </a:p>
        </p:txBody>
      </p:sp>
      <p:sp>
        <p:nvSpPr>
          <p:cNvPr id="13" name="Rectangle 12">
            <a:extLst>
              <a:ext uri="{FF2B5EF4-FFF2-40B4-BE49-F238E27FC236}">
                <a16:creationId xmlns:a16="http://schemas.microsoft.com/office/drawing/2014/main" id="{981C8065-DB0B-4CD5-AAD5-0E2EEB1F0AB7}"/>
              </a:ext>
            </a:extLst>
          </p:cNvPr>
          <p:cNvSpPr/>
          <p:nvPr/>
        </p:nvSpPr>
        <p:spPr>
          <a:xfrm>
            <a:off x="914400" y="5677557"/>
            <a:ext cx="10536700" cy="1054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t>Đánh giá kết quả HS đạt được sau mỗi một bài học hoặc sau khi kết thúc một giai đoạn học tập so với yêu cầu cần đạt</a:t>
            </a:r>
            <a:endParaRPr lang="en-US" sz="2800" dirty="0"/>
          </a:p>
        </p:txBody>
      </p:sp>
      <p:cxnSp>
        <p:nvCxnSpPr>
          <p:cNvPr id="17" name="Straight Arrow Connector 16">
            <a:extLst>
              <a:ext uri="{FF2B5EF4-FFF2-40B4-BE49-F238E27FC236}">
                <a16:creationId xmlns:a16="http://schemas.microsoft.com/office/drawing/2014/main" id="{8F722FD9-1EA4-4276-9D13-6B2C3C094F4A}"/>
              </a:ext>
            </a:extLst>
          </p:cNvPr>
          <p:cNvCxnSpPr>
            <a:cxnSpLocks/>
          </p:cNvCxnSpPr>
          <p:nvPr/>
        </p:nvCxnSpPr>
        <p:spPr>
          <a:xfrm>
            <a:off x="7188590" y="873955"/>
            <a:ext cx="2193387" cy="596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E2FC2A0-38A8-46FC-A33F-8B71E5A9B6B1}"/>
              </a:ext>
            </a:extLst>
          </p:cNvPr>
          <p:cNvCxnSpPr>
            <a:cxnSpLocks/>
          </p:cNvCxnSpPr>
          <p:nvPr/>
        </p:nvCxnSpPr>
        <p:spPr>
          <a:xfrm flipH="1">
            <a:off x="2412608" y="976099"/>
            <a:ext cx="2321169" cy="544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62084F4-E2AB-4679-9E86-7DAE62BEA1E6}"/>
              </a:ext>
            </a:extLst>
          </p:cNvPr>
          <p:cNvCxnSpPr>
            <a:cxnSpLocks/>
          </p:cNvCxnSpPr>
          <p:nvPr/>
        </p:nvCxnSpPr>
        <p:spPr>
          <a:xfrm>
            <a:off x="2433711" y="2503737"/>
            <a:ext cx="3376245" cy="219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FDFD959-83A8-4FA6-9DF7-EA14C52687C6}"/>
              </a:ext>
            </a:extLst>
          </p:cNvPr>
          <p:cNvCxnSpPr>
            <a:cxnSpLocks/>
          </p:cNvCxnSpPr>
          <p:nvPr/>
        </p:nvCxnSpPr>
        <p:spPr>
          <a:xfrm flipH="1">
            <a:off x="6096001" y="2458952"/>
            <a:ext cx="3285976" cy="254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388C91-0D74-451F-9607-4FB48A0E7C03}"/>
              </a:ext>
            </a:extLst>
          </p:cNvPr>
          <p:cNvCxnSpPr>
            <a:cxnSpLocks/>
          </p:cNvCxnSpPr>
          <p:nvPr/>
        </p:nvCxnSpPr>
        <p:spPr>
          <a:xfrm>
            <a:off x="5345723" y="3520751"/>
            <a:ext cx="0" cy="502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85EAC8A-F3E1-4232-8CBE-39720D3774B6}"/>
              </a:ext>
            </a:extLst>
          </p:cNvPr>
          <p:cNvCxnSpPr>
            <a:cxnSpLocks/>
          </p:cNvCxnSpPr>
          <p:nvPr/>
        </p:nvCxnSpPr>
        <p:spPr>
          <a:xfrm>
            <a:off x="6063174" y="5263498"/>
            <a:ext cx="0" cy="41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1E50B26-6F82-45AE-9969-007165E24856}"/>
              </a:ext>
            </a:extLst>
          </p:cNvPr>
          <p:cNvSpPr/>
          <p:nvPr/>
        </p:nvSpPr>
        <p:spPr>
          <a:xfrm>
            <a:off x="620150" y="295421"/>
            <a:ext cx="3445413"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indent="0">
              <a:buNone/>
            </a:pPr>
            <a:r>
              <a:rPr lang="vi-VN" sz="2800" b="1" dirty="0">
                <a:solidFill>
                  <a:srgbClr val="FF0000"/>
                </a:solidFill>
                <a:latin typeface="Arial" panose="020B0604020202020204" pitchFamily="34" charset="0"/>
                <a:cs typeface="Arial" panose="020B0604020202020204" pitchFamily="34" charset="0"/>
              </a:rPr>
              <a:t>ĐG thường xuyên</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E5C32B0-6FCC-42A8-83E1-B6283E12D92A}"/>
              </a:ext>
            </a:extLst>
          </p:cNvPr>
          <p:cNvSpPr/>
          <p:nvPr/>
        </p:nvSpPr>
        <p:spPr>
          <a:xfrm>
            <a:off x="604909" y="4149966"/>
            <a:ext cx="2080848"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indent="0">
              <a:buNone/>
            </a:pPr>
            <a:r>
              <a:rPr lang="vi-VN" sz="2800" b="1" dirty="0">
                <a:solidFill>
                  <a:srgbClr val="FF0000"/>
                </a:solidFill>
                <a:latin typeface="Arial" panose="020B0604020202020204" pitchFamily="34" charset="0"/>
                <a:cs typeface="Arial" panose="020B0604020202020204" pitchFamily="34" charset="0"/>
              </a:rPr>
              <a:t>ĐG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định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kì</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367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9410-AF04-4CF9-8A1D-E56B314057C0}"/>
              </a:ext>
            </a:extLst>
          </p:cNvPr>
          <p:cNvSpPr>
            <a:spLocks noGrp="1"/>
          </p:cNvSpPr>
          <p:nvPr>
            <p:ph type="title"/>
          </p:nvPr>
        </p:nvSpPr>
        <p:spPr>
          <a:xfrm>
            <a:off x="838200" y="210697"/>
            <a:ext cx="10515600" cy="549275"/>
          </a:xfrm>
        </p:spPr>
        <p:txBody>
          <a:bodyPr>
            <a:normAutofit fontScale="90000"/>
          </a:bodyPr>
          <a:lstStyle/>
          <a:p>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vi-VN" sz="2800" b="1" dirty="0">
                <a:latin typeface="Arial" panose="020B0604020202020204" pitchFamily="34" charset="0"/>
                <a:cs typeface="Arial" panose="020B0604020202020204" pitchFamily="34" charset="0"/>
              </a:rPr>
              <a:t>2.1.1. Đánh giá thường xuyên (Đánh giá quá trình)</a:t>
            </a:r>
            <a:r>
              <a:rPr lang="en-US" sz="2800" b="1" kern="0" dirty="0">
                <a:solidFill>
                  <a:sysClr val="windowText" lastClr="000000"/>
                </a:solidFill>
                <a:latin typeface="Arial" panose="020B0604020202020204" pitchFamily="34" charset="0"/>
                <a:cs typeface="Arial" panose="020B0604020202020204" pitchFamily="34" charset="0"/>
              </a:rPr>
              <a:t/>
            </a:r>
            <a:br>
              <a:rPr lang="en-US" sz="2800" b="1" kern="0" dirty="0">
                <a:solidFill>
                  <a:sysClr val="windowText" lastClr="000000"/>
                </a:solidFill>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5ECD97BD-26B0-4F07-B4D4-2335E0C70658}"/>
              </a:ext>
            </a:extLst>
          </p:cNvPr>
          <p:cNvGraphicFramePr>
            <a:graphicFrameLocks noGrp="1"/>
          </p:cNvGraphicFramePr>
          <p:nvPr>
            <p:extLst>
              <p:ext uri="{D42A27DB-BD31-4B8C-83A1-F6EECF244321}">
                <p14:modId xmlns:p14="http://schemas.microsoft.com/office/powerpoint/2010/main" val="3424357136"/>
              </p:ext>
            </p:extLst>
          </p:nvPr>
        </p:nvGraphicFramePr>
        <p:xfrm>
          <a:off x="335133" y="759972"/>
          <a:ext cx="11521733" cy="5760720"/>
        </p:xfrm>
        <a:graphic>
          <a:graphicData uri="http://schemas.openxmlformats.org/drawingml/2006/table">
            <a:tbl>
              <a:tblPr firstRow="1" bandRow="1">
                <a:tableStyleId>{BC89EF96-8CEA-46FF-86C4-4CE0E7609802}</a:tableStyleId>
              </a:tblPr>
              <a:tblGrid>
                <a:gridCol w="1482994">
                  <a:extLst>
                    <a:ext uri="{9D8B030D-6E8A-4147-A177-3AD203B41FA5}">
                      <a16:colId xmlns:a16="http://schemas.microsoft.com/office/drawing/2014/main" val="3834992127"/>
                    </a:ext>
                  </a:extLst>
                </a:gridCol>
                <a:gridCol w="10038739">
                  <a:extLst>
                    <a:ext uri="{9D8B030D-6E8A-4147-A177-3AD203B41FA5}">
                      <a16:colId xmlns:a16="http://schemas.microsoft.com/office/drawing/2014/main" val="421297333"/>
                    </a:ext>
                  </a:extLst>
                </a:gridCol>
              </a:tblGrid>
              <a:tr h="1716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200" b="1" dirty="0"/>
                        <a:t>2.1.1.1. Khái niệm </a:t>
                      </a:r>
                      <a:endParaRPr lang="en-US" sz="2200" b="1" dirty="0"/>
                    </a:p>
                    <a:p>
                      <a:endParaRPr lang="en-US" sz="2200" b="1" dirty="0">
                        <a:latin typeface="Arial" panose="020B0604020202020204" pitchFamily="34" charset="0"/>
                        <a:cs typeface="Arial" panose="020B0604020202020204" pitchFamily="34" charset="0"/>
                      </a:endParaRPr>
                    </a:p>
                  </a:txBody>
                  <a:tcPr>
                    <a:solidFill>
                      <a:srgbClr val="FFC000"/>
                    </a:solidFill>
                  </a:tcPr>
                </a:tc>
                <a:tc>
                  <a:txBody>
                    <a:bodyPr/>
                    <a:lstStyle/>
                    <a:p>
                      <a:r>
                        <a:rPr lang="en-US" sz="2400" b="0" dirty="0">
                          <a:latin typeface="Times New Roman" panose="02020603050405020304" pitchFamily="18" charset="0"/>
                          <a:cs typeface="Times New Roman" panose="02020603050405020304" pitchFamily="18" charset="0"/>
                        </a:rPr>
                        <a:t>- L</a:t>
                      </a:r>
                      <a:r>
                        <a:rPr lang="vi-VN" sz="2400" b="0" dirty="0">
                          <a:latin typeface="Times New Roman" panose="02020603050405020304" pitchFamily="18" charset="0"/>
                          <a:cs typeface="Times New Roman" panose="02020603050405020304" pitchFamily="18" charset="0"/>
                        </a:rPr>
                        <a:t>à hoạt động đánh giá diễn ra trong tiến trình thực hiện hoạt động giảng dạy môn học</a:t>
                      </a:r>
                      <a:r>
                        <a:rPr lang="en-US" sz="2400" b="0" dirty="0">
                          <a:latin typeface="Times New Roman" panose="02020603050405020304" pitchFamily="18" charset="0"/>
                          <a:cs typeface="Times New Roman" panose="02020603050405020304" pitchFamily="18" charset="0"/>
                        </a:rPr>
                        <a:t>. </a:t>
                      </a:r>
                    </a:p>
                    <a:p>
                      <a:r>
                        <a:rPr lang="en-US" sz="2400" b="0" dirty="0">
                          <a:latin typeface="Times New Roman" panose="02020603050405020304" pitchFamily="18" charset="0"/>
                          <a:cs typeface="Times New Roman" panose="02020603050405020304" pitchFamily="18" charset="0"/>
                        </a:rPr>
                        <a:t>- P</a:t>
                      </a:r>
                      <a:r>
                        <a:rPr lang="vi-VN" sz="2400" b="0" dirty="0">
                          <a:latin typeface="Times New Roman" panose="02020603050405020304" pitchFamily="18" charset="0"/>
                          <a:cs typeface="Times New Roman" panose="02020603050405020304" pitchFamily="18" charset="0"/>
                        </a:rPr>
                        <a:t>hân biệt với những hoạt động kiểm tra đánh giá trước khi bắt đầu quá trình dạy học một môn học nào đó (đánh giá đầu năm/đánh giá xếp lớp) hoặc sau khi kết thúc quá trình dạy học môn học này (đánh giá tổng kết). </a:t>
                      </a:r>
                      <a:endParaRPr lang="en-US" sz="2400" b="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3447284542"/>
                  </a:ext>
                </a:extLst>
              </a:tr>
              <a:tr h="1640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200" b="1" dirty="0"/>
                        <a:t>2.1.1.2. Mục đích đánh giá thường xuyên </a:t>
                      </a:r>
                      <a:endParaRPr lang="en-US" sz="2200" b="1" dirty="0"/>
                    </a:p>
                  </a:txBody>
                  <a:tcPr>
                    <a:solidFill>
                      <a:srgbClr val="FFC000"/>
                    </a:solidFill>
                  </a:tcPr>
                </a:tc>
                <a:tc>
                  <a:txBody>
                    <a:bodyPr/>
                    <a:lstStyle/>
                    <a:p>
                      <a:r>
                        <a:rPr lang="en-US" sz="2400" b="0" dirty="0">
                          <a:latin typeface="Times New Roman" panose="02020603050405020304" pitchFamily="18" charset="0"/>
                          <a:cs typeface="Times New Roman" panose="02020603050405020304" pitchFamily="18" charset="0"/>
                        </a:rPr>
                        <a:t>T</a:t>
                      </a:r>
                      <a:r>
                        <a:rPr lang="vi-VN" sz="2400" b="0" dirty="0">
                          <a:latin typeface="Times New Roman" panose="02020603050405020304" pitchFamily="18" charset="0"/>
                          <a:cs typeface="Times New Roman" panose="02020603050405020304" pitchFamily="18" charset="0"/>
                        </a:rPr>
                        <a:t>hu thập các minh chứng liên quan đến kết quả học tập của HS trong quá trình học </a:t>
                      </a:r>
                      <a:r>
                        <a:rPr lang="en-US" sz="2400" b="0" dirty="0">
                          <a:latin typeface="Times New Roman" panose="02020603050405020304" pitchFamily="18" charset="0"/>
                          <a:cs typeface="Times New Roman" panose="02020603050405020304" pitchFamily="18" charset="0"/>
                          <a:sym typeface="Wingdings" panose="05000000000000000000" pitchFamily="2" charset="2"/>
                        </a:rPr>
                        <a:t></a:t>
                      </a:r>
                      <a:r>
                        <a:rPr lang="vi-VN" sz="2400" b="0" dirty="0">
                          <a:latin typeface="Times New Roman" panose="02020603050405020304" pitchFamily="18" charset="0"/>
                          <a:cs typeface="Times New Roman" panose="02020603050405020304" pitchFamily="18" charset="0"/>
                        </a:rPr>
                        <a:t> cung cấp những phản hồi cho HS và GV biết những gì họ đã làm được so với mục tiêu, yêu cầu của bài học, của chương trình và những gì họ chưa làm được để điều chỉnh hoạt động dạy và học.</a:t>
                      </a:r>
                      <a:r>
                        <a:rPr lang="en-US" sz="2400" b="0" dirty="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vi-VN" sz="2400" b="0" dirty="0">
                          <a:latin typeface="Times New Roman" panose="02020603050405020304" pitchFamily="18" charset="0"/>
                          <a:cs typeface="Times New Roman" panose="02020603050405020304" pitchFamily="18" charset="0"/>
                        </a:rPr>
                        <a:t>đưa ra những khuyến nghị để HS có thể làm tốt hơn </a:t>
                      </a:r>
                      <a:endParaRPr lang="en-US" sz="2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74283373"/>
                  </a:ext>
                </a:extLst>
              </a:tr>
              <a:tr h="1344444">
                <a:tc>
                  <a:txBody>
                    <a:bodyPr/>
                    <a:lstStyle/>
                    <a:p>
                      <a:endParaRPr lang="en-US" sz="2200" b="1" dirty="0" smtClean="0"/>
                    </a:p>
                    <a:p>
                      <a:r>
                        <a:rPr lang="vi-VN" sz="2200" b="1" dirty="0" smtClean="0"/>
                        <a:t>2.1.1.3</a:t>
                      </a:r>
                      <a:r>
                        <a:rPr lang="vi-VN" sz="2200" b="1" dirty="0"/>
                        <a:t>. Nội dung </a:t>
                      </a:r>
                      <a:endParaRPr lang="en-US" sz="2200" b="1" dirty="0">
                        <a:latin typeface="Arial" panose="020B0604020202020204" pitchFamily="34" charset="0"/>
                        <a:cs typeface="Arial" panose="020B0604020202020204" pitchFamily="34" charset="0"/>
                      </a:endParaRPr>
                    </a:p>
                  </a:txBody>
                  <a:tcPr>
                    <a:solidFill>
                      <a:srgbClr val="FFC000"/>
                    </a:solidFill>
                  </a:tcPr>
                </a:tc>
                <a:tc>
                  <a:txBody>
                    <a:bodyPr/>
                    <a:lstStyle/>
                    <a:p>
                      <a:pPr marL="342900" indent="-342900" algn="just">
                        <a:buFont typeface="Arial" panose="020B0604020202020204" pitchFamily="34" charset="0"/>
                        <a:buChar char="•"/>
                      </a:pPr>
                      <a:r>
                        <a:rPr lang="vi-VN" sz="2400" b="0" i="1" dirty="0">
                          <a:latin typeface="Times New Roman" panose="02020603050405020304" pitchFamily="18" charset="0"/>
                          <a:cs typeface="Times New Roman" panose="02020603050405020304" pitchFamily="18" charset="0"/>
                        </a:rPr>
                        <a:t>Sự tích cực, chủ động của HS trong quá trình tham gia các hoạt động học tập, rèn luyện được giao</a:t>
                      </a:r>
                      <a:r>
                        <a:rPr lang="en-US" sz="2400" b="0" i="1"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vi-VN" sz="2400" b="0" i="1" dirty="0">
                          <a:latin typeface="Times New Roman" panose="02020603050405020304" pitchFamily="18" charset="0"/>
                          <a:cs typeface="Times New Roman" panose="02020603050405020304" pitchFamily="18" charset="0"/>
                        </a:rPr>
                        <a:t>Sự hứng thú, tự tin, cam kết, trách nhiệm của HS khi thực hiện các hoạt động học tập cá nhân</a:t>
                      </a:r>
                      <a:r>
                        <a:rPr lang="en-US" sz="2400" b="0" i="1"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vi-VN" sz="2400" b="0" i="1" dirty="0">
                          <a:latin typeface="Times New Roman" panose="02020603050405020304" pitchFamily="18" charset="0"/>
                          <a:cs typeface="Times New Roman" panose="02020603050405020304" pitchFamily="18" charset="0"/>
                        </a:rPr>
                        <a:t>Thực hiện các nhiệm vụ hợp tác nhóm</a:t>
                      </a:r>
                      <a:r>
                        <a:rPr lang="en-US" sz="2400" b="0" i="1" dirty="0">
                          <a:latin typeface="Times New Roman" panose="02020603050405020304" pitchFamily="18" charset="0"/>
                          <a:cs typeface="Times New Roman" panose="02020603050405020304" pitchFamily="18" charset="0"/>
                        </a:rPr>
                        <a:t>.</a:t>
                      </a:r>
                    </a:p>
                  </a:txBody>
                  <a:tcPr>
                    <a:solidFill>
                      <a:schemeClr val="bg2">
                        <a:lumMod val="90000"/>
                      </a:schemeClr>
                    </a:solidFill>
                  </a:tcPr>
                </a:tc>
                <a:extLst>
                  <a:ext uri="{0D108BD9-81ED-4DB2-BD59-A6C34878D82A}">
                    <a16:rowId xmlns:a16="http://schemas.microsoft.com/office/drawing/2014/main" val="4173726837"/>
                  </a:ext>
                </a:extLst>
              </a:tr>
            </a:tbl>
          </a:graphicData>
        </a:graphic>
      </p:graphicFrame>
    </p:spTree>
    <p:extLst>
      <p:ext uri="{BB962C8B-B14F-4D97-AF65-F5344CB8AC3E}">
        <p14:creationId xmlns:p14="http://schemas.microsoft.com/office/powerpoint/2010/main" val="3521498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AA36-722B-429B-B594-6E773A5F6F1C}"/>
              </a:ext>
            </a:extLst>
          </p:cNvPr>
          <p:cNvSpPr>
            <a:spLocks noGrp="1"/>
          </p:cNvSpPr>
          <p:nvPr>
            <p:ph type="title"/>
          </p:nvPr>
        </p:nvSpPr>
        <p:spPr>
          <a:xfrm>
            <a:off x="838200" y="365125"/>
            <a:ext cx="10515600" cy="436733"/>
          </a:xfrm>
        </p:spPr>
        <p:txBody>
          <a:bodyPr>
            <a:normAutofit fontScale="90000"/>
          </a:bodyPr>
          <a:lstStyle/>
          <a:p>
            <a:r>
              <a:rPr lang="en-US" sz="3000" b="1" dirty="0">
                <a:latin typeface="Arial" panose="020B0604020202020204" pitchFamily="34" charset="0"/>
                <a:cs typeface="Arial" panose="020B0604020202020204" pitchFamily="34" charset="0"/>
              </a:rPr>
              <a:t/>
            </a:r>
            <a:br>
              <a:rPr lang="en-US" sz="3000" b="1" dirty="0">
                <a:latin typeface="Arial" panose="020B0604020202020204" pitchFamily="34" charset="0"/>
                <a:cs typeface="Arial" panose="020B0604020202020204" pitchFamily="34" charset="0"/>
              </a:rPr>
            </a:br>
            <a:r>
              <a:rPr lang="vi-VN" sz="3000" b="1" dirty="0">
                <a:latin typeface="Arial" panose="020B0604020202020204" pitchFamily="34" charset="0"/>
                <a:cs typeface="Arial" panose="020B0604020202020204" pitchFamily="34" charset="0"/>
              </a:rPr>
              <a:t>2.1.1. Đánh giá thường xuyên (Đánh giá quá trình)</a:t>
            </a:r>
            <a:r>
              <a:rPr lang="en-US" sz="3000" b="1" kern="0" dirty="0">
                <a:solidFill>
                  <a:sysClr val="windowText" lastClr="000000"/>
                </a:solidFill>
                <a:latin typeface="Arial" panose="020B0604020202020204" pitchFamily="34" charset="0"/>
                <a:cs typeface="Arial" panose="020B0604020202020204" pitchFamily="34" charset="0"/>
              </a:rPr>
              <a:t/>
            </a:r>
            <a:br>
              <a:rPr lang="en-US" sz="3000" b="1" kern="0" dirty="0">
                <a:solidFill>
                  <a:sysClr val="windowText" lastClr="000000"/>
                </a:solidFill>
                <a:latin typeface="Arial" panose="020B0604020202020204" pitchFamily="34" charset="0"/>
                <a:cs typeface="Arial" panose="020B0604020202020204" pitchFamily="34" charset="0"/>
              </a:rPr>
            </a:br>
            <a:endParaRPr lang="en-US" sz="3000" dirty="0"/>
          </a:p>
        </p:txBody>
      </p:sp>
      <p:graphicFrame>
        <p:nvGraphicFramePr>
          <p:cNvPr id="6" name="Table 6">
            <a:extLst>
              <a:ext uri="{FF2B5EF4-FFF2-40B4-BE49-F238E27FC236}">
                <a16:creationId xmlns:a16="http://schemas.microsoft.com/office/drawing/2014/main" id="{E09F3D3B-66D9-47A4-BF61-EB85845BF295}"/>
              </a:ext>
            </a:extLst>
          </p:cNvPr>
          <p:cNvGraphicFramePr>
            <a:graphicFrameLocks noGrp="1"/>
          </p:cNvGraphicFramePr>
          <p:nvPr>
            <p:extLst>
              <p:ext uri="{D42A27DB-BD31-4B8C-83A1-F6EECF244321}">
                <p14:modId xmlns:p14="http://schemas.microsoft.com/office/powerpoint/2010/main" val="1840760010"/>
              </p:ext>
            </p:extLst>
          </p:nvPr>
        </p:nvGraphicFramePr>
        <p:xfrm>
          <a:off x="669387" y="944748"/>
          <a:ext cx="10880188" cy="5760720"/>
        </p:xfrm>
        <a:graphic>
          <a:graphicData uri="http://schemas.openxmlformats.org/drawingml/2006/table">
            <a:tbl>
              <a:tblPr firstRow="1" bandRow="1">
                <a:tableStyleId>{E8B1032C-EA38-4F05-BA0D-38AFFFC7BED3}</a:tableStyleId>
              </a:tblPr>
              <a:tblGrid>
                <a:gridCol w="1778391">
                  <a:extLst>
                    <a:ext uri="{9D8B030D-6E8A-4147-A177-3AD203B41FA5}">
                      <a16:colId xmlns:a16="http://schemas.microsoft.com/office/drawing/2014/main" val="963823744"/>
                    </a:ext>
                  </a:extLst>
                </a:gridCol>
                <a:gridCol w="9101797">
                  <a:extLst>
                    <a:ext uri="{9D8B030D-6E8A-4147-A177-3AD203B41FA5}">
                      <a16:colId xmlns:a16="http://schemas.microsoft.com/office/drawing/2014/main" val="1954084927"/>
                    </a:ext>
                  </a:extLst>
                </a:gridCol>
              </a:tblGrid>
              <a:tr h="1354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u="none" strike="noStrike" dirty="0">
                          <a:effectLst/>
                        </a:rPr>
                        <a:t>2.1.1.4. Thời điểm đánh giá</a:t>
                      </a:r>
                      <a:endParaRPr lang="vi-VN" sz="2400" b="0" u="none" strike="noStrike" dirty="0">
                        <a:effectLst/>
                      </a:endParaRPr>
                    </a:p>
                    <a:p>
                      <a:endParaRPr lang="en-US" sz="2400" dirty="0">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0" u="none" strike="noStrike" dirty="0">
                          <a:effectLst/>
                        </a:rPr>
                        <a:t>Thực hiện </a:t>
                      </a:r>
                      <a:r>
                        <a:rPr lang="vi-VN" sz="2400" b="0" u="none" strike="noStrike" dirty="0">
                          <a:effectLst/>
                          <a:highlight>
                            <a:srgbClr val="FFFF00"/>
                          </a:highlight>
                        </a:rPr>
                        <a:t>linh hoạt </a:t>
                      </a:r>
                      <a:r>
                        <a:rPr lang="vi-VN" sz="2400" b="0" u="none" strike="noStrike" dirty="0">
                          <a:effectLst/>
                        </a:rPr>
                        <a:t>trong quá trình dạy học và giáo dục, không bị giới hạn bởi số lần đánh giá. Mục đích chính là khuyến khích HS nỗ lực học tập, vì sự tiến bộ của người học</a:t>
                      </a:r>
                    </a:p>
                    <a:p>
                      <a:pPr algn="just"/>
                      <a:endParaRPr lang="en-US" sz="2400" dirty="0">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2088078650"/>
                  </a:ext>
                </a:extLst>
              </a:tr>
              <a:tr h="1354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b="1" dirty="0"/>
                        <a:t>2.1.1.5. Người thực hiện</a:t>
                      </a:r>
                      <a:endParaRPr lang="en-US" sz="2400" b="1" dirty="0"/>
                    </a:p>
                    <a:p>
                      <a:endParaRPr lang="en-US" sz="2400" b="1" dirty="0">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dirty="0"/>
                        <a:t>Đối tượng tham gia ĐGTX rất đa dạng, bao gồm: GV đánh giá, HS tự đánh giá, HS đánh giá chéo, phụ huynh đánh giá và đoàn thể, cộng đồng đánh giá</a:t>
                      </a:r>
                      <a:endParaRPr lang="en-US" sz="2400" dirty="0"/>
                    </a:p>
                    <a:p>
                      <a:pPr algn="just"/>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41259483"/>
                  </a:ext>
                </a:extLst>
              </a:tr>
              <a:tr h="2395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b="1" dirty="0"/>
                        <a:t>2.1.1.6. Phương pháp, công cụ </a:t>
                      </a:r>
                      <a:endParaRPr lang="en-US" sz="2400" b="1" dirty="0"/>
                    </a:p>
                    <a:p>
                      <a:endParaRPr lang="en-US" sz="2400" b="1" dirty="0">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just">
                        <a:buFontTx/>
                        <a:buChar char="-"/>
                      </a:pPr>
                      <a:r>
                        <a:rPr lang="en-US" sz="2400" dirty="0"/>
                        <a:t> K</a:t>
                      </a:r>
                      <a:r>
                        <a:rPr lang="vi-VN" sz="2400" dirty="0"/>
                        <a:t>iểm tra viết, quan sát, thực hành, đánh giá qua hồ sơ và sản phẩm học tập… </a:t>
                      </a:r>
                      <a:endParaRPr lang="en-US" sz="2400" dirty="0"/>
                    </a:p>
                    <a:p>
                      <a:pPr marL="0" indent="0" algn="just">
                        <a:buNone/>
                      </a:pPr>
                      <a:r>
                        <a:rPr lang="vi-VN" sz="2400" dirty="0"/>
                        <a:t>- Công cụ có thể dùng là phiếu quan sát, các thang đo, bảng kiểm, thẻ kiểm tra/phiếu kiểm tra, các phiếu đánh giá tiêu chí, phiếu hỏi, hồ sơ học tập, các loại câu hỏi vấn đáp... được GV tự biên soạn hoặc tham khảo từ các tài liệu hướng dẫn. </a:t>
                      </a:r>
                      <a:endParaRPr lang="en-US" sz="2400" dirty="0"/>
                    </a:p>
                    <a:p>
                      <a:pPr algn="just"/>
                      <a:endParaRPr lang="en-US" sz="2400" dirty="0">
                        <a:latin typeface="Arial" panose="020B0604020202020204" pitchFamily="34" charset="0"/>
                        <a:cs typeface="Arial" panose="020B0604020202020204" pitchFamily="34" charset="0"/>
                      </a:endParaRPr>
                    </a:p>
                  </a:txBody>
                  <a:tcPr>
                    <a:solidFill>
                      <a:srgbClr val="FFCCCC"/>
                    </a:solidFill>
                  </a:tcPr>
                </a:tc>
                <a:extLst>
                  <a:ext uri="{0D108BD9-81ED-4DB2-BD59-A6C34878D82A}">
                    <a16:rowId xmlns:a16="http://schemas.microsoft.com/office/drawing/2014/main" val="4220633418"/>
                  </a:ext>
                </a:extLst>
              </a:tr>
            </a:tbl>
          </a:graphicData>
        </a:graphic>
      </p:graphicFrame>
    </p:spTree>
    <p:extLst>
      <p:ext uri="{BB962C8B-B14F-4D97-AF65-F5344CB8AC3E}">
        <p14:creationId xmlns:p14="http://schemas.microsoft.com/office/powerpoint/2010/main" val="3652087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2E542B5-7A3C-47AE-8BAD-190790E1711B}"/>
              </a:ext>
            </a:extLst>
          </p:cNvPr>
          <p:cNvGraphicFramePr>
            <a:graphicFrameLocks noGrp="1"/>
          </p:cNvGraphicFramePr>
          <p:nvPr>
            <p:extLst>
              <p:ext uri="{D42A27DB-BD31-4B8C-83A1-F6EECF244321}">
                <p14:modId xmlns:p14="http://schemas.microsoft.com/office/powerpoint/2010/main" val="1651348480"/>
              </p:ext>
            </p:extLst>
          </p:nvPr>
        </p:nvGraphicFramePr>
        <p:xfrm>
          <a:off x="492368" y="422034"/>
          <a:ext cx="11099409" cy="5753930"/>
        </p:xfrm>
        <a:graphic>
          <a:graphicData uri="http://schemas.openxmlformats.org/drawingml/2006/table">
            <a:tbl>
              <a:tblPr firstRow="1" bandRow="1">
                <a:tableStyleId>{ED083AE6-46FA-4A59-8FB0-9F97EB10719F}</a:tableStyleId>
              </a:tblPr>
              <a:tblGrid>
                <a:gridCol w="1833695">
                  <a:extLst>
                    <a:ext uri="{9D8B030D-6E8A-4147-A177-3AD203B41FA5}">
                      <a16:colId xmlns:a16="http://schemas.microsoft.com/office/drawing/2014/main" val="719726179"/>
                    </a:ext>
                  </a:extLst>
                </a:gridCol>
                <a:gridCol w="9265714">
                  <a:extLst>
                    <a:ext uri="{9D8B030D-6E8A-4147-A177-3AD203B41FA5}">
                      <a16:colId xmlns:a16="http://schemas.microsoft.com/office/drawing/2014/main" val="1384699011"/>
                    </a:ext>
                  </a:extLst>
                </a:gridCol>
              </a:tblGrid>
              <a:tr h="4016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dirty="0"/>
                        <a:t>2.1.1.7. Các yêu cầu, nguyên tắc </a:t>
                      </a:r>
                      <a:endParaRPr lang="en-US" sz="2000" dirty="0"/>
                    </a:p>
                    <a:p>
                      <a:endParaRPr lang="en-US" sz="2000"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just">
                        <a:buFontTx/>
                        <a:buChar char="-"/>
                      </a:pPr>
                      <a:r>
                        <a:rPr lang="en-US" sz="2000" b="0" dirty="0"/>
                        <a:t> </a:t>
                      </a:r>
                      <a:r>
                        <a:rPr lang="vi-VN" sz="2000" b="0" dirty="0">
                          <a:highlight>
                            <a:srgbClr val="FFFF00"/>
                          </a:highlight>
                        </a:rPr>
                        <a:t>Cần xác định rõ mục tiêu </a:t>
                      </a:r>
                      <a:r>
                        <a:rPr lang="vi-VN" sz="2000" b="0" dirty="0"/>
                        <a:t>để từ đó xác định được phương pháp hay kỹ thuật sử dụng trong ĐGTX; </a:t>
                      </a:r>
                      <a:endParaRPr lang="en-US" sz="2000" b="0" dirty="0"/>
                    </a:p>
                    <a:p>
                      <a:pPr algn="just">
                        <a:buFontTx/>
                        <a:buChar char="-"/>
                      </a:pPr>
                      <a:r>
                        <a:rPr lang="en-US" sz="2000" b="0" dirty="0"/>
                        <a:t> </a:t>
                      </a:r>
                      <a:r>
                        <a:rPr lang="en-US" sz="2000" b="0" dirty="0">
                          <a:highlight>
                            <a:srgbClr val="FFFF00"/>
                          </a:highlight>
                        </a:rPr>
                        <a:t>N</a:t>
                      </a:r>
                      <a:r>
                        <a:rPr lang="vi-VN" sz="2000" b="0" dirty="0">
                          <a:highlight>
                            <a:srgbClr val="FFFF00"/>
                          </a:highlight>
                        </a:rPr>
                        <a:t>hấn mạnh đến tự đánh giá</a:t>
                      </a:r>
                      <a:r>
                        <a:rPr lang="vi-VN" sz="2000" b="0" dirty="0"/>
                        <a:t> mức độ đáp ứng các tiêu chí của bài học và phương hướng cải thiện để đáp ứng tốt hơn nữa</a:t>
                      </a:r>
                      <a:r>
                        <a:rPr lang="en-US" sz="2000" b="0" dirty="0"/>
                        <a:t>.</a:t>
                      </a:r>
                    </a:p>
                    <a:p>
                      <a:pPr algn="just">
                        <a:buFontTx/>
                        <a:buChar char="-"/>
                      </a:pPr>
                      <a:r>
                        <a:rPr lang="en-US" sz="2000" b="0" dirty="0">
                          <a:highlight>
                            <a:srgbClr val="FFFF00"/>
                          </a:highlight>
                        </a:rPr>
                        <a:t> T</a:t>
                      </a:r>
                      <a:r>
                        <a:rPr lang="vi-VN" sz="2000" b="0" dirty="0">
                          <a:highlight>
                            <a:srgbClr val="FFFF00"/>
                          </a:highlight>
                        </a:rPr>
                        <a:t>ập trung cung cấp thông tin phản hồi chỉ ra các nội dung cần chỉnh sửa, </a:t>
                      </a:r>
                      <a:r>
                        <a:rPr lang="vi-VN" sz="2000" b="0" dirty="0"/>
                        <a:t>đồng thời đưa ra lời khuyên cho hành động tiếp theo</a:t>
                      </a:r>
                      <a:r>
                        <a:rPr lang="en-US" sz="2000" b="0" dirty="0"/>
                        <a:t>.</a:t>
                      </a:r>
                    </a:p>
                    <a:p>
                      <a:pPr algn="just">
                        <a:buFontTx/>
                        <a:buChar char="-"/>
                      </a:pPr>
                      <a:r>
                        <a:rPr lang="en-US" sz="2000" b="0" dirty="0"/>
                        <a:t> </a:t>
                      </a:r>
                      <a:r>
                        <a:rPr lang="vi-VN" sz="2000" b="0" dirty="0">
                          <a:highlight>
                            <a:srgbClr val="FFFF00"/>
                          </a:highlight>
                        </a:rPr>
                        <a:t>Không so sánh HS này với HS khác</a:t>
                      </a:r>
                      <a:r>
                        <a:rPr lang="vi-VN" sz="2000" b="0" dirty="0"/>
                        <a:t>, hạn chế những lời nhận xét tiêu cực, trước sự chứng kiến của các bạn học</a:t>
                      </a:r>
                      <a:endParaRPr lang="en-US" sz="2000" b="0" dirty="0"/>
                    </a:p>
                    <a:p>
                      <a:pPr marL="0" marR="0" lvl="0" indent="0" algn="just" defTabSz="914400" rtl="0" eaLnBrk="1" fontAlgn="auto" latinLnBrk="0" hangingPunct="1">
                        <a:lnSpc>
                          <a:spcPct val="100000"/>
                        </a:lnSpc>
                        <a:spcBef>
                          <a:spcPts val="0"/>
                        </a:spcBef>
                        <a:spcAft>
                          <a:spcPts val="0"/>
                        </a:spcAft>
                        <a:buClrTx/>
                        <a:buSzTx/>
                        <a:buFontTx/>
                        <a:buChar char="-"/>
                        <a:tabLst/>
                        <a:defRPr/>
                      </a:pPr>
                      <a:r>
                        <a:rPr lang="en-US" sz="2000" b="0" dirty="0"/>
                        <a:t> C</a:t>
                      </a:r>
                      <a:r>
                        <a:rPr lang="vi-VN" sz="2000" b="0" dirty="0"/>
                        <a:t>hú trọng đến đánh giá các năng lực, phẩm chất (tự quản, tự học, hợp tác, giải quyết vấn đề... tự tin, trách nhiệm, đoàn kết yêu thương</a:t>
                      </a:r>
                      <a:r>
                        <a:rPr lang="vi-VN" sz="2000" b="0" dirty="0">
                          <a:highlight>
                            <a:srgbClr val="FFFF00"/>
                          </a:highlight>
                        </a:rPr>
                        <a:t>) trên nền cảm xúc/ niềm tin tích cực... để tạo dựng niềm tin, nuôi dưỡng </a:t>
                      </a:r>
                      <a:r>
                        <a:rPr lang="vi-VN" sz="2000" b="0" dirty="0"/>
                        <a:t>hứng thú học tập</a:t>
                      </a:r>
                      <a:endParaRPr lang="en-US" sz="2000" b="0" dirty="0"/>
                    </a:p>
                    <a:p>
                      <a:pPr marL="0" marR="0" lvl="0" indent="0" algn="just" defTabSz="914400" rtl="0" eaLnBrk="1" fontAlgn="auto" latinLnBrk="0" hangingPunct="1">
                        <a:lnSpc>
                          <a:spcPct val="100000"/>
                        </a:lnSpc>
                        <a:spcBef>
                          <a:spcPts val="0"/>
                        </a:spcBef>
                        <a:spcAft>
                          <a:spcPts val="0"/>
                        </a:spcAft>
                        <a:buClrTx/>
                        <a:buSzTx/>
                        <a:buFontTx/>
                        <a:buChar char="-"/>
                        <a:tabLst/>
                        <a:defRPr/>
                      </a:pPr>
                      <a:r>
                        <a:rPr lang="en-US" sz="2000" b="0" dirty="0"/>
                        <a:t> P</a:t>
                      </a:r>
                      <a:r>
                        <a:rPr lang="vi-VN" sz="2000" b="0" dirty="0"/>
                        <a:t>hải thúc đẩy hoạt động học tập, tức là giảm thiểu sự trừng phạt/ đe dọa/ chê bai HS, đồng thời tăng sự khen ngợi, động viên</a:t>
                      </a:r>
                      <a:endParaRPr lang="en-US" sz="2000" b="0" dirty="0"/>
                    </a:p>
                  </a:txBody>
                  <a:tcPr/>
                </a:tc>
                <a:extLst>
                  <a:ext uri="{0D108BD9-81ED-4DB2-BD59-A6C34878D82A}">
                    <a16:rowId xmlns:a16="http://schemas.microsoft.com/office/drawing/2014/main" val="1926162035"/>
                  </a:ext>
                </a:extLst>
              </a:tr>
              <a:tr h="1700090">
                <a:tc>
                  <a:txBody>
                    <a:bodyPr/>
                    <a:lstStyle/>
                    <a:p>
                      <a:r>
                        <a:rPr lang="vi-VN" sz="2000" b="1" dirty="0"/>
                        <a:t>2.1.1.8. Vận dụng </a:t>
                      </a:r>
                      <a:endParaRPr lang="en-US" sz="20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just"/>
                      <a:r>
                        <a:rPr lang="vi-VN" sz="2000" b="0" dirty="0"/>
                        <a:t>Đánh giá thường xuyên được tiến hành trong suốt quá trình dạy học</a:t>
                      </a:r>
                      <a:r>
                        <a:rPr lang="en-US" sz="2000" b="0" dirty="0"/>
                        <a:t>.</a:t>
                      </a:r>
                    </a:p>
                    <a:p>
                      <a:pPr algn="just"/>
                      <a:r>
                        <a:rPr lang="vi-VN" sz="2000" b="0" dirty="0"/>
                        <a:t>Chủ thể đánh giá là GV Ngữ văn, HS tự đánh giá, HS đánh giá lẫn nhau và đánh giá của phụ huynh. Ngoài ra, trong dạy học tích hợp liên môn, có thể có sự tham gia của GV bộ môn khác. </a:t>
                      </a:r>
                      <a:endParaRPr lang="en-US" sz="2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440084"/>
                  </a:ext>
                </a:extLst>
              </a:tr>
            </a:tbl>
          </a:graphicData>
        </a:graphic>
      </p:graphicFrame>
    </p:spTree>
    <p:extLst>
      <p:ext uri="{BB962C8B-B14F-4D97-AF65-F5344CB8AC3E}">
        <p14:creationId xmlns:p14="http://schemas.microsoft.com/office/powerpoint/2010/main" val="1591850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F18D-06E6-4FBB-A4D4-C3F401DD6FC0}"/>
              </a:ext>
            </a:extLst>
          </p:cNvPr>
          <p:cNvSpPr>
            <a:spLocks noGrp="1"/>
          </p:cNvSpPr>
          <p:nvPr>
            <p:ph type="title"/>
          </p:nvPr>
        </p:nvSpPr>
        <p:spPr>
          <a:xfrm>
            <a:off x="838200" y="365125"/>
            <a:ext cx="10515600" cy="535207"/>
          </a:xfrm>
        </p:spPr>
        <p:txBody>
          <a:bodyPr>
            <a:normAutofit/>
          </a:bodyPr>
          <a:lstStyle/>
          <a:p>
            <a:r>
              <a:rPr lang="en-US" sz="3000" b="1" dirty="0">
                <a:latin typeface="Arial" panose="020B0604020202020204" pitchFamily="34" charset="0"/>
                <a:cs typeface="Arial" panose="020B0604020202020204" pitchFamily="34" charset="0"/>
              </a:rPr>
              <a:t>2.1.2. </a:t>
            </a:r>
            <a:r>
              <a:rPr lang="en-US" sz="3000" b="1" dirty="0" err="1">
                <a:latin typeface="Arial" panose="020B0604020202020204" pitchFamily="34" charset="0"/>
                <a:cs typeface="Arial" panose="020B0604020202020204" pitchFamily="34" charset="0"/>
              </a:rPr>
              <a:t>Đánh</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giá</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định</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kì</a:t>
            </a:r>
            <a:endParaRPr lang="en-US" sz="3000" b="1"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C8C8EA3F-A20B-4CF8-B8B7-C4B7380B1477}"/>
              </a:ext>
            </a:extLst>
          </p:cNvPr>
          <p:cNvGraphicFramePr>
            <a:graphicFrameLocks noGrp="1"/>
          </p:cNvGraphicFramePr>
          <p:nvPr>
            <p:extLst>
              <p:ext uri="{D42A27DB-BD31-4B8C-83A1-F6EECF244321}">
                <p14:modId xmlns:p14="http://schemas.microsoft.com/office/powerpoint/2010/main" val="4247977916"/>
              </p:ext>
            </p:extLst>
          </p:nvPr>
        </p:nvGraphicFramePr>
        <p:xfrm>
          <a:off x="838200" y="900332"/>
          <a:ext cx="10728570" cy="5737462"/>
        </p:xfrm>
        <a:graphic>
          <a:graphicData uri="http://schemas.openxmlformats.org/drawingml/2006/table">
            <a:tbl>
              <a:tblPr firstRow="1" bandRow="1">
                <a:tableStyleId>{93296810-A885-4BE3-A3E7-6D5BEEA58F35}</a:tableStyleId>
              </a:tblPr>
              <a:tblGrid>
                <a:gridCol w="2483730">
                  <a:extLst>
                    <a:ext uri="{9D8B030D-6E8A-4147-A177-3AD203B41FA5}">
                      <a16:colId xmlns:a16="http://schemas.microsoft.com/office/drawing/2014/main" val="3247333511"/>
                    </a:ext>
                  </a:extLst>
                </a:gridCol>
                <a:gridCol w="8244840">
                  <a:extLst>
                    <a:ext uri="{9D8B030D-6E8A-4147-A177-3AD203B41FA5}">
                      <a16:colId xmlns:a16="http://schemas.microsoft.com/office/drawing/2014/main" val="2207154460"/>
                    </a:ext>
                  </a:extLst>
                </a:gridCol>
              </a:tblGrid>
              <a:tr h="1524458">
                <a:tc>
                  <a:txBody>
                    <a:bodyPr/>
                    <a:lstStyle/>
                    <a:p>
                      <a:r>
                        <a:rPr lang="vi-VN" sz="2200" i="1" dirty="0">
                          <a:solidFill>
                            <a:schemeClr val="tx1"/>
                          </a:solidFill>
                          <a:latin typeface="Arial" panose="020B0604020202020204" pitchFamily="34" charset="0"/>
                          <a:cs typeface="Arial" panose="020B0604020202020204" pitchFamily="34" charset="0"/>
                        </a:rPr>
                        <a:t>2.1.2.1. Khái niệm </a:t>
                      </a:r>
                      <a:endParaRPr lang="en-US" sz="2200" dirty="0">
                        <a:solidFill>
                          <a:schemeClr val="tx1"/>
                        </a:solidFill>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Arial" panose="020B0604020202020204" pitchFamily="34" charset="0"/>
                          <a:cs typeface="Arial" panose="020B0604020202020204" pitchFamily="34" charset="0"/>
                        </a:rPr>
                        <a:t>Đ</a:t>
                      </a:r>
                      <a:r>
                        <a:rPr lang="vi-VN" sz="2200" dirty="0">
                          <a:solidFill>
                            <a:schemeClr val="tx1"/>
                          </a:solidFill>
                          <a:latin typeface="Arial" panose="020B0604020202020204" pitchFamily="34" charset="0"/>
                          <a:cs typeface="Arial" panose="020B0604020202020204" pitchFamily="34" charset="0"/>
                        </a:rPr>
                        <a:t>ánh giá kết quả giáo dục của HS sau một giai đoạn học tập, rèn luyện, nhằm xác định mức độ hoàn thành nhiệm vụ học tập của HS so với yêu cầu cần đạt so với quy định trong chương trình giáo dục phổ thông và sự hình thành, phát triển năng lực, phẩm chất HS. </a:t>
                      </a:r>
                      <a:endParaRPr lang="en-US" sz="2200" dirty="0">
                        <a:solidFill>
                          <a:schemeClr val="tx1"/>
                        </a:solidFill>
                        <a:latin typeface="Arial" panose="020B0604020202020204" pitchFamily="34" charset="0"/>
                        <a:cs typeface="Arial" panose="020B0604020202020204" pitchFamily="34" charset="0"/>
                      </a:endParaRPr>
                    </a:p>
                    <a:p>
                      <a:pPr algn="just"/>
                      <a:endParaRPr lang="en-US" sz="22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039589005"/>
                  </a:ext>
                </a:extLst>
              </a:tr>
              <a:tr h="1493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200" i="1" dirty="0">
                          <a:latin typeface="Arial" panose="020B0604020202020204" pitchFamily="34" charset="0"/>
                          <a:cs typeface="Arial" panose="020B0604020202020204" pitchFamily="34" charset="0"/>
                        </a:rPr>
                        <a:t>2.1.2.2. Mục đích đánh giá định kì </a:t>
                      </a:r>
                      <a:endParaRPr lang="en-US" sz="2200" i="1"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just"/>
                      <a:r>
                        <a:rPr lang="en-US" sz="2200" dirty="0">
                          <a:latin typeface="Arial" panose="020B0604020202020204" pitchFamily="34" charset="0"/>
                          <a:cs typeface="Arial" panose="020B0604020202020204" pitchFamily="34" charset="0"/>
                        </a:rPr>
                        <a:t>T</a:t>
                      </a:r>
                      <a:r>
                        <a:rPr lang="vi-VN" sz="2200" dirty="0">
                          <a:latin typeface="Arial" panose="020B0604020202020204" pitchFamily="34" charset="0"/>
                          <a:cs typeface="Arial" panose="020B0604020202020204" pitchFamily="34" charset="0"/>
                        </a:rPr>
                        <a:t>hu thập thông tin từ HS để đánh giá thành quả học tập và giáo dục sau một giai đoạn học tập nhất định. Dựa vào kết quả này để xác định thành tích của HS, xếp loại HS và đưa ra kết luận giáo dục cuối cùng.</a:t>
                      </a:r>
                      <a:endParaRPr lang="en-US" sz="2200" dirty="0">
                        <a:latin typeface="Arial" panose="020B0604020202020204" pitchFamily="34" charset="0"/>
                        <a:cs typeface="Arial" panose="020B0604020202020204" pitchFamily="34" charset="0"/>
                      </a:endParaRPr>
                    </a:p>
                  </a:txBody>
                  <a:tcPr>
                    <a:solidFill>
                      <a:srgbClr val="FFCCCC"/>
                    </a:solidFill>
                  </a:tcPr>
                </a:tc>
                <a:extLst>
                  <a:ext uri="{0D108BD9-81ED-4DB2-BD59-A6C34878D82A}">
                    <a16:rowId xmlns:a16="http://schemas.microsoft.com/office/drawing/2014/main" val="4010760446"/>
                  </a:ext>
                </a:extLst>
              </a:tr>
              <a:tr h="1055077">
                <a:tc>
                  <a:txBody>
                    <a:bodyPr/>
                    <a:lstStyle/>
                    <a:p>
                      <a:r>
                        <a:rPr lang="vi-VN" sz="2200" i="1" dirty="0">
                          <a:latin typeface="Arial" panose="020B0604020202020204" pitchFamily="34" charset="0"/>
                          <a:cs typeface="Arial" panose="020B0604020202020204" pitchFamily="34" charset="0"/>
                        </a:rPr>
                        <a:t>2.1.2.3. Nội dung </a:t>
                      </a:r>
                      <a:endParaRPr lang="en-US" sz="2200"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r>
                        <a:rPr lang="vi-VN" sz="2200" dirty="0">
                          <a:latin typeface="Arial" panose="020B0604020202020204" pitchFamily="34" charset="0"/>
                          <a:cs typeface="Arial" panose="020B0604020202020204" pitchFamily="34" charset="0"/>
                        </a:rPr>
                        <a:t>Đánh giá mức độ thành thạo của HS ở các yêu cầu cần đạt về phẩm chất, năng lực sau một giai đoạn học tập (giữa k</a:t>
                      </a:r>
                      <a:r>
                        <a:rPr lang="en-US" sz="2200" dirty="0">
                          <a:latin typeface="Arial" panose="020B0604020202020204" pitchFamily="34" charset="0"/>
                          <a:cs typeface="Arial" panose="020B0604020202020204" pitchFamily="34" charset="0"/>
                        </a:rPr>
                        <a:t>ì</a:t>
                      </a:r>
                      <a:r>
                        <a:rPr lang="vi-VN" sz="2200" dirty="0">
                          <a:latin typeface="Arial" panose="020B0604020202020204" pitchFamily="34" charset="0"/>
                          <a:cs typeface="Arial" panose="020B0604020202020204" pitchFamily="34" charset="0"/>
                        </a:rPr>
                        <a:t>)/ cuối k</a:t>
                      </a:r>
                      <a:r>
                        <a:rPr lang="en-US" sz="2200" dirty="0">
                          <a:latin typeface="Arial" panose="020B0604020202020204" pitchFamily="34" charset="0"/>
                          <a:cs typeface="Arial" panose="020B0604020202020204" pitchFamily="34" charset="0"/>
                        </a:rPr>
                        <a:t>ì</a:t>
                      </a:r>
                      <a:r>
                        <a:rPr lang="vi-VN"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3864379"/>
                  </a:ext>
                </a:extLst>
              </a:tr>
              <a:tr h="1085809">
                <a:tc>
                  <a:txBody>
                    <a:bodyPr/>
                    <a:lstStyle/>
                    <a:p>
                      <a:r>
                        <a:rPr lang="vi-VN" sz="2200" i="1" dirty="0">
                          <a:latin typeface="Arial" panose="020B0604020202020204" pitchFamily="34" charset="0"/>
                          <a:cs typeface="Arial" panose="020B0604020202020204" pitchFamily="34" charset="0"/>
                        </a:rPr>
                        <a:t>2.1.2.4. Thời điểm</a:t>
                      </a:r>
                      <a:endParaRPr lang="en-US" sz="2200"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r>
                        <a:rPr lang="en-US" sz="2200" dirty="0">
                          <a:latin typeface="Arial" panose="020B0604020202020204" pitchFamily="34" charset="0"/>
                          <a:cs typeface="Arial" panose="020B0604020202020204" pitchFamily="34" charset="0"/>
                        </a:rPr>
                        <a:t>Đ</a:t>
                      </a:r>
                      <a:r>
                        <a:rPr lang="vi-VN" sz="2200" dirty="0">
                          <a:latin typeface="Arial" panose="020B0604020202020204" pitchFamily="34" charset="0"/>
                          <a:cs typeface="Arial" panose="020B0604020202020204" pitchFamily="34" charset="0"/>
                        </a:rPr>
                        <a:t>ược tiến hành sau khi kết thúc một giai đoạn học tập (giữa k</a:t>
                      </a:r>
                      <a:r>
                        <a:rPr lang="en-US" sz="2200" dirty="0">
                          <a:latin typeface="Arial" panose="020B0604020202020204" pitchFamily="34" charset="0"/>
                          <a:cs typeface="Arial" panose="020B0604020202020204" pitchFamily="34" charset="0"/>
                        </a:rPr>
                        <a:t>ì</a:t>
                      </a:r>
                      <a:r>
                        <a:rPr lang="vi-VN" sz="2200" dirty="0">
                          <a:latin typeface="Arial" panose="020B0604020202020204" pitchFamily="34" charset="0"/>
                          <a:cs typeface="Arial" panose="020B0604020202020204" pitchFamily="34" charset="0"/>
                        </a:rPr>
                        <a:t>, cuối k</a:t>
                      </a:r>
                      <a:r>
                        <a:rPr lang="en-US" sz="2200" dirty="0">
                          <a:latin typeface="Arial" panose="020B0604020202020204" pitchFamily="34" charset="0"/>
                          <a:cs typeface="Arial" panose="020B0604020202020204" pitchFamily="34" charset="0"/>
                        </a:rPr>
                        <a:t>ì)</a:t>
                      </a:r>
                      <a:r>
                        <a:rPr lang="vi-VN" sz="2200" dirty="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70229915"/>
                  </a:ext>
                </a:extLst>
              </a:tr>
            </a:tbl>
          </a:graphicData>
        </a:graphic>
      </p:graphicFrame>
    </p:spTree>
    <p:extLst>
      <p:ext uri="{BB962C8B-B14F-4D97-AF65-F5344CB8AC3E}">
        <p14:creationId xmlns:p14="http://schemas.microsoft.com/office/powerpoint/2010/main" val="319737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22784" y="594173"/>
            <a:ext cx="8759687" cy="373238"/>
          </a:xfrm>
        </p:spPr>
        <p:txBody>
          <a:bodyPr>
            <a:normAutofit fontScale="90000"/>
          </a:bodyPr>
          <a:lstStyle/>
          <a:p>
            <a:pPr algn="ctr"/>
            <a:r>
              <a:rPr lang="en-PH" sz="3600" b="1">
                <a:latin typeface="+mn-lt"/>
              </a:rPr>
              <a:t>YÊU CẦU CẦN ĐẠT CỦA MÔ ĐUN</a:t>
            </a:r>
            <a:endParaRPr lang="en-PH" sz="3600" b="1" dirty="0">
              <a:latin typeface="+mn-lt"/>
            </a:endParaRPr>
          </a:p>
        </p:txBody>
      </p:sp>
      <p:cxnSp>
        <p:nvCxnSpPr>
          <p:cNvPr id="11" name="Straight Connector 10"/>
          <p:cNvCxnSpPr/>
          <p:nvPr/>
        </p:nvCxnSpPr>
        <p:spPr>
          <a:xfrm>
            <a:off x="2001078" y="1020418"/>
            <a:ext cx="8242852" cy="0"/>
          </a:xfrm>
          <a:prstGeom prst="line">
            <a:avLst/>
          </a:prstGeom>
          <a:ln w="6350" cmpd="sng">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ED702783-C3DF-473C-A3CB-ED77408CF45A}"/>
              </a:ext>
            </a:extLst>
          </p:cNvPr>
          <p:cNvGrpSpPr/>
          <p:nvPr/>
        </p:nvGrpSpPr>
        <p:grpSpPr>
          <a:xfrm>
            <a:off x="979256" y="1133787"/>
            <a:ext cx="10286361" cy="5403491"/>
            <a:chOff x="1308873" y="1133787"/>
            <a:chExt cx="10286361" cy="4035993"/>
          </a:xfrm>
        </p:grpSpPr>
        <p:grpSp>
          <p:nvGrpSpPr>
            <p:cNvPr id="21" name="Group 20">
              <a:extLst>
                <a:ext uri="{FF2B5EF4-FFF2-40B4-BE49-F238E27FC236}">
                  <a16:creationId xmlns:a16="http://schemas.microsoft.com/office/drawing/2014/main" id="{2CD40851-6971-4B54-A563-73F74AF131B6}"/>
                </a:ext>
              </a:extLst>
            </p:cNvPr>
            <p:cNvGrpSpPr/>
            <p:nvPr/>
          </p:nvGrpSpPr>
          <p:grpSpPr>
            <a:xfrm>
              <a:off x="1308873" y="1133787"/>
              <a:ext cx="10286361" cy="4035993"/>
              <a:chOff x="1308873" y="1133787"/>
              <a:chExt cx="10286361" cy="4035993"/>
            </a:xfrm>
          </p:grpSpPr>
          <p:grpSp>
            <p:nvGrpSpPr>
              <p:cNvPr id="19" name="Group 18">
                <a:extLst>
                  <a:ext uri="{FF2B5EF4-FFF2-40B4-BE49-F238E27FC236}">
                    <a16:creationId xmlns:a16="http://schemas.microsoft.com/office/drawing/2014/main" id="{44DAFA1B-FF2E-41DF-A871-A608C7F556F9}"/>
                  </a:ext>
                </a:extLst>
              </p:cNvPr>
              <p:cNvGrpSpPr/>
              <p:nvPr/>
            </p:nvGrpSpPr>
            <p:grpSpPr>
              <a:xfrm>
                <a:off x="1308873" y="1133787"/>
                <a:ext cx="10286361" cy="4035993"/>
                <a:chOff x="1308873" y="1133787"/>
                <a:chExt cx="10286361" cy="4035993"/>
              </a:xfrm>
            </p:grpSpPr>
            <p:grpSp>
              <p:nvGrpSpPr>
                <p:cNvPr id="12" name="Group 11"/>
                <p:cNvGrpSpPr/>
                <p:nvPr/>
              </p:nvGrpSpPr>
              <p:grpSpPr>
                <a:xfrm>
                  <a:off x="1308873" y="2146737"/>
                  <a:ext cx="10262585" cy="967582"/>
                  <a:chOff x="1020418" y="2409206"/>
                  <a:chExt cx="7798492" cy="798854"/>
                </a:xfrm>
                <a:effectLst/>
              </p:grpSpPr>
              <p:sp>
                <p:nvSpPr>
                  <p:cNvPr id="25" name="Rectangle 24"/>
                  <p:cNvSpPr/>
                  <p:nvPr/>
                </p:nvSpPr>
                <p:spPr>
                  <a:xfrm>
                    <a:off x="1020418" y="2409206"/>
                    <a:ext cx="7798492" cy="798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latin typeface="Calibri"/>
                    </a:endParaRPr>
                  </a:p>
                </p:txBody>
              </p:sp>
              <p:sp>
                <p:nvSpPr>
                  <p:cNvPr id="50" name="TextBox 49"/>
                  <p:cNvSpPr txBox="1"/>
                  <p:nvPr/>
                </p:nvSpPr>
                <p:spPr>
                  <a:xfrm>
                    <a:off x="1117093" y="2475431"/>
                    <a:ext cx="410817" cy="707886"/>
                  </a:xfrm>
                  <a:prstGeom prst="rect">
                    <a:avLst/>
                  </a:prstGeom>
                  <a:noFill/>
                </p:spPr>
                <p:txBody>
                  <a:bodyPr wrap="square" rtlCol="0">
                    <a:spAutoFit/>
                  </a:bodyPr>
                  <a:lstStyle/>
                  <a:p>
                    <a:r>
                      <a:rPr lang="en-US" sz="4000" b="1" dirty="0">
                        <a:solidFill>
                          <a:prstClr val="black"/>
                        </a:solidFill>
                        <a:latin typeface="Calibri"/>
                      </a:rPr>
                      <a:t>2</a:t>
                    </a:r>
                    <a:endParaRPr lang="en-PH" sz="4000" b="1" dirty="0">
                      <a:solidFill>
                        <a:prstClr val="black"/>
                      </a:solidFill>
                      <a:latin typeface="Calibri"/>
                    </a:endParaRPr>
                  </a:p>
                </p:txBody>
              </p:sp>
            </p:grpSp>
            <p:sp>
              <p:nvSpPr>
                <p:cNvPr id="28" name="Rectangle 27"/>
                <p:cNvSpPr/>
                <p:nvPr/>
              </p:nvSpPr>
              <p:spPr>
                <a:xfrm>
                  <a:off x="1316186" y="3109629"/>
                  <a:ext cx="10279048" cy="10567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latin typeface="Calibri"/>
                  </a:endParaRPr>
                </a:p>
              </p:txBody>
            </p:sp>
            <p:sp>
              <p:nvSpPr>
                <p:cNvPr id="31" name="Rectangle 30"/>
                <p:cNvSpPr/>
                <p:nvPr/>
              </p:nvSpPr>
              <p:spPr>
                <a:xfrm>
                  <a:off x="1316186" y="4200777"/>
                  <a:ext cx="10255271" cy="9690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latin typeface="Calibri"/>
                  </a:endParaRPr>
                </a:p>
              </p:txBody>
            </p:sp>
            <p:sp>
              <p:nvSpPr>
                <p:cNvPr id="4" name="Rectangle 3"/>
                <p:cNvSpPr/>
                <p:nvPr/>
              </p:nvSpPr>
              <p:spPr>
                <a:xfrm>
                  <a:off x="1316322" y="1133787"/>
                  <a:ext cx="10278912" cy="1015511"/>
                </a:xfrm>
                <a:prstGeom prst="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PH">
                    <a:solidFill>
                      <a:prstClr val="white"/>
                    </a:solidFill>
                    <a:latin typeface="Calibri"/>
                  </a:endParaRPr>
                </a:p>
              </p:txBody>
            </p:sp>
          </p:grpSp>
          <p:grpSp>
            <p:nvGrpSpPr>
              <p:cNvPr id="20" name="Group 19">
                <a:extLst>
                  <a:ext uri="{FF2B5EF4-FFF2-40B4-BE49-F238E27FC236}">
                    <a16:creationId xmlns:a16="http://schemas.microsoft.com/office/drawing/2014/main" id="{810AEE4B-56D4-434C-A59A-995EA28DAC95}"/>
                  </a:ext>
                </a:extLst>
              </p:cNvPr>
              <p:cNvGrpSpPr/>
              <p:nvPr/>
            </p:nvGrpSpPr>
            <p:grpSpPr>
              <a:xfrm>
                <a:off x="2000629" y="1226521"/>
                <a:ext cx="9456429" cy="3819884"/>
                <a:chOff x="2000629" y="1226521"/>
                <a:chExt cx="9456429" cy="3819884"/>
              </a:xfrm>
            </p:grpSpPr>
            <p:sp>
              <p:nvSpPr>
                <p:cNvPr id="42" name="TextBox 41"/>
                <p:cNvSpPr txBox="1"/>
                <p:nvPr/>
              </p:nvSpPr>
              <p:spPr>
                <a:xfrm>
                  <a:off x="2000629" y="1226521"/>
                  <a:ext cx="9456428" cy="818942"/>
                </a:xfrm>
                <a:prstGeom prst="rect">
                  <a:avLst/>
                </a:prstGeom>
              </p:spPr>
              <p:style>
                <a:lnRef idx="2">
                  <a:schemeClr val="accent2"/>
                </a:lnRef>
                <a:fillRef idx="1">
                  <a:schemeClr val="lt1"/>
                </a:fillRef>
                <a:effectRef idx="0">
                  <a:schemeClr val="accent2"/>
                </a:effectRef>
                <a:fontRef idx="minor">
                  <a:schemeClr val="dk1"/>
                </a:fontRef>
              </p:style>
              <p:txBody>
                <a:bodyPr wrap="square" lIns="182880" tIns="91440" rIns="182880" bIns="91440" rtlCol="0">
                  <a:spAutoFit/>
                </a:bodyPr>
                <a:lstStyle/>
                <a:p>
                  <a:pPr lvl="0">
                    <a:lnSpc>
                      <a:spcPct val="120000"/>
                    </a:lnSpc>
                    <a:tabLst>
                      <a:tab pos="903605" algn="l"/>
                    </a:tabLst>
                  </a:pPr>
                  <a:r>
                    <a:rPr lang="en-US" sz="1800" b="1">
                      <a:effectLst/>
                      <a:latin typeface="Arial" panose="020B0604020202020204" pitchFamily="34" charset="0"/>
                      <a:ea typeface="Times New Roman" panose="02020603050405020304" pitchFamily="18" charset="0"/>
                      <a:cs typeface="Arial" panose="020B0604020202020204" pitchFamily="34" charset="0"/>
                    </a:rPr>
                    <a:t>Khái quát được </a:t>
                  </a:r>
                  <a:r>
                    <a:rPr lang="en-US" sz="1800">
                      <a:effectLst/>
                      <a:latin typeface="Arial" panose="020B0604020202020204" pitchFamily="34" charset="0"/>
                      <a:ea typeface="Times New Roman" panose="02020603050405020304" pitchFamily="18" charset="0"/>
                      <a:cs typeface="Arial" panose="020B0604020202020204" pitchFamily="34" charset="0"/>
                    </a:rPr>
                    <a:t>những điểm cốt lõi về PP, HT, kĩ thuật kiểm tra, đánh giá phát triển phẩm chất, năng lực HS</a:t>
                  </a:r>
                  <a:endParaRPr lang="en-US" sz="1800">
                    <a:effectLst/>
                    <a:latin typeface="Arial" panose="020B0604020202020204" pitchFamily="34" charset="0"/>
                    <a:ea typeface="Calibri" panose="020F0502020204030204" pitchFamily="34" charset="0"/>
                    <a:cs typeface="Arial" panose="020B0604020202020204" pitchFamily="34" charset="0"/>
                  </a:endParaRPr>
                </a:p>
              </p:txBody>
            </p:sp>
            <p:sp>
              <p:nvSpPr>
                <p:cNvPr id="27" name="TextBox 26"/>
                <p:cNvSpPr txBox="1"/>
                <p:nvPr/>
              </p:nvSpPr>
              <p:spPr>
                <a:xfrm>
                  <a:off x="2000629" y="2239013"/>
                  <a:ext cx="9456428" cy="738664"/>
                </a:xfrm>
                <a:prstGeom prst="rect">
                  <a:avLst/>
                </a:prstGeom>
              </p:spPr>
              <p:style>
                <a:lnRef idx="2">
                  <a:schemeClr val="accent1"/>
                </a:lnRef>
                <a:fillRef idx="1">
                  <a:schemeClr val="lt1"/>
                </a:fillRef>
                <a:effectRef idx="0">
                  <a:schemeClr val="accent1"/>
                </a:effectRef>
                <a:fontRef idx="minor">
                  <a:schemeClr val="dk1"/>
                </a:fontRef>
              </p:style>
              <p:txBody>
                <a:bodyPr wrap="square" lIns="182880" tIns="91440" rIns="182880" bIns="91440" rtlCol="0">
                  <a:spAutoFit/>
                </a:bodyPr>
                <a:lstStyle/>
                <a:p>
                  <a:r>
                    <a:rPr lang="en-US" sz="18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Lựa chọn và vận dụng được</a:t>
                  </a:r>
                  <a:r>
                    <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 các PP, HT, kĩ thuật kiểm tra, đánh giá phù hợp với nội dung và định hướng đường phát triển năng lực của HS</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0" name="TextBox 29"/>
                <p:cNvSpPr txBox="1"/>
                <p:nvPr/>
              </p:nvSpPr>
              <p:spPr>
                <a:xfrm>
                  <a:off x="2029140" y="3244685"/>
                  <a:ext cx="9399404" cy="825803"/>
                </a:xfrm>
                <a:prstGeom prst="rect">
                  <a:avLst/>
                </a:prstGeom>
              </p:spPr>
              <p:style>
                <a:lnRef idx="2">
                  <a:schemeClr val="accent4"/>
                </a:lnRef>
                <a:fillRef idx="1">
                  <a:schemeClr val="lt1"/>
                </a:fillRef>
                <a:effectRef idx="0">
                  <a:schemeClr val="accent4"/>
                </a:effectRef>
                <a:fontRef idx="minor">
                  <a:schemeClr val="dk1"/>
                </a:fontRef>
              </p:style>
              <p:txBody>
                <a:bodyPr wrap="square" lIns="182880" tIns="91440" rIns="182880" bIns="91440" rtlCol="0">
                  <a:spAutoFit/>
                </a:bodyPr>
                <a:lstStyle/>
                <a:p>
                  <a:pPr lvl="0">
                    <a:lnSpc>
                      <a:spcPct val="120000"/>
                    </a:lnSpc>
                    <a:tabLst>
                      <a:tab pos="891540" algn="l"/>
                    </a:tabLst>
                  </a:pPr>
                  <a:r>
                    <a:rPr lang="en-US" sz="1800" b="1">
                      <a:effectLst/>
                      <a:latin typeface="Arial" panose="020B0604020202020204" pitchFamily="34" charset="0"/>
                      <a:ea typeface="Times New Roman" panose="02020603050405020304" pitchFamily="18" charset="0"/>
                      <a:cs typeface="Arial" panose="020B0604020202020204" pitchFamily="34" charset="0"/>
                    </a:rPr>
                    <a:t>Xây dựng được</a:t>
                  </a:r>
                  <a:r>
                    <a:rPr lang="en-US" sz="1800">
                      <a:effectLst/>
                      <a:latin typeface="Arial" panose="020B0604020202020204" pitchFamily="34" charset="0"/>
                      <a:ea typeface="Times New Roman" panose="02020603050405020304" pitchFamily="18" charset="0"/>
                      <a:cs typeface="Arial" panose="020B0604020202020204" pitchFamily="34" charset="0"/>
                    </a:rPr>
                    <a:t> các công cụ kiểm tra, đánh giá kết quả học tập và sự tiến bộ của học sinh về phẩm chất, năng lực</a:t>
                  </a:r>
                  <a:endParaRPr lang="en-US" sz="1800">
                    <a:effectLst/>
                    <a:latin typeface="Arial" panose="020B0604020202020204" pitchFamily="34" charset="0"/>
                    <a:ea typeface="Calibri" panose="020F0502020204030204" pitchFamily="34" charset="0"/>
                    <a:cs typeface="Arial" panose="020B0604020202020204" pitchFamily="34" charset="0"/>
                  </a:endParaRPr>
                </a:p>
              </p:txBody>
            </p:sp>
            <p:sp>
              <p:nvSpPr>
                <p:cNvPr id="33" name="TextBox 32"/>
                <p:cNvSpPr txBox="1"/>
                <p:nvPr/>
              </p:nvSpPr>
              <p:spPr>
                <a:xfrm>
                  <a:off x="2000629" y="4307741"/>
                  <a:ext cx="9456429" cy="738664"/>
                </a:xfrm>
                <a:prstGeom prst="rect">
                  <a:avLst/>
                </a:prstGeom>
              </p:spPr>
              <p:style>
                <a:lnRef idx="2">
                  <a:schemeClr val="accent6"/>
                </a:lnRef>
                <a:fillRef idx="1">
                  <a:schemeClr val="lt1"/>
                </a:fillRef>
                <a:effectRef idx="0">
                  <a:schemeClr val="accent6"/>
                </a:effectRef>
                <a:fontRef idx="minor">
                  <a:schemeClr val="dk1"/>
                </a:fontRef>
              </p:style>
              <p:txBody>
                <a:bodyPr wrap="square" lIns="182880" tIns="91440" rIns="182880" bIns="91440" rtlCol="0">
                  <a:spAutoFit/>
                </a:bodyPr>
                <a:lstStyle/>
                <a:p>
                  <a:r>
                    <a:rPr lang="en-US" sz="1800" b="1">
                      <a:effectLst/>
                      <a:latin typeface="Arial" panose="020B0604020202020204" pitchFamily="34" charset="0"/>
                      <a:ea typeface="Times New Roman" panose="02020603050405020304" pitchFamily="18" charset="0"/>
                      <a:cs typeface="Arial" panose="020B0604020202020204" pitchFamily="34" charset="0"/>
                    </a:rPr>
                    <a:t>Sử dụng và phân tích được</a:t>
                  </a:r>
                  <a:r>
                    <a:rPr lang="en-US" sz="1800">
                      <a:effectLst/>
                      <a:latin typeface="Arial" panose="020B0604020202020204" pitchFamily="34" charset="0"/>
                      <a:ea typeface="Times New Roman" panose="02020603050405020304" pitchFamily="18" charset="0"/>
                      <a:cs typeface="Arial" panose="020B0604020202020204" pitchFamily="34" charset="0"/>
                    </a:rPr>
                    <a:t> kết quả đánh giá theo đường phát triển năng lực để ghi nhận sự tiến bộ của HS và đổi mới PPDH môn học</a:t>
                  </a:r>
                  <a:endParaRPr lang="en-PH" dirty="0">
                    <a:solidFill>
                      <a:schemeClr val="tx1"/>
                    </a:solidFill>
                    <a:latin typeface="Arial" panose="020B0604020202020204" pitchFamily="34" charset="0"/>
                    <a:cs typeface="Arial" panose="020B0604020202020204" pitchFamily="34" charset="0"/>
                  </a:endParaRPr>
                </a:p>
              </p:txBody>
            </p:sp>
          </p:grpSp>
          <p:sp>
            <p:nvSpPr>
              <p:cNvPr id="10" name="TextBox 9"/>
              <p:cNvSpPr txBox="1"/>
              <p:nvPr/>
            </p:nvSpPr>
            <p:spPr>
              <a:xfrm>
                <a:off x="1491082" y="1291932"/>
                <a:ext cx="410817" cy="707886"/>
              </a:xfrm>
              <a:prstGeom prst="rect">
                <a:avLst/>
              </a:prstGeom>
              <a:noFill/>
            </p:spPr>
            <p:txBody>
              <a:bodyPr wrap="square" rtlCol="0">
                <a:spAutoFit/>
              </a:bodyPr>
              <a:lstStyle/>
              <a:p>
                <a:r>
                  <a:rPr lang="en-US" sz="4000" b="1" dirty="0">
                    <a:solidFill>
                      <a:prstClr val="black"/>
                    </a:solidFill>
                    <a:latin typeface="Calibri"/>
                  </a:rPr>
                  <a:t>1</a:t>
                </a:r>
                <a:endParaRPr lang="en-PH" sz="4000" b="1" dirty="0">
                  <a:solidFill>
                    <a:prstClr val="black"/>
                  </a:solidFill>
                  <a:latin typeface="Calibri"/>
                </a:endParaRPr>
              </a:p>
            </p:txBody>
          </p:sp>
        </p:grpSp>
        <p:grpSp>
          <p:nvGrpSpPr>
            <p:cNvPr id="22" name="Group 21">
              <a:extLst>
                <a:ext uri="{FF2B5EF4-FFF2-40B4-BE49-F238E27FC236}">
                  <a16:creationId xmlns:a16="http://schemas.microsoft.com/office/drawing/2014/main" id="{DBBC95CD-5087-428B-836C-E0ECA35E543E}"/>
                </a:ext>
              </a:extLst>
            </p:cNvPr>
            <p:cNvGrpSpPr/>
            <p:nvPr/>
          </p:nvGrpSpPr>
          <p:grpSpPr>
            <a:xfrm>
              <a:off x="1398493" y="3189332"/>
              <a:ext cx="571765" cy="1976777"/>
              <a:chOff x="1398493" y="3189332"/>
              <a:chExt cx="571765" cy="1976777"/>
            </a:xfrm>
          </p:grpSpPr>
          <p:sp>
            <p:nvSpPr>
              <p:cNvPr id="16" name="TextBox 15">
                <a:extLst>
                  <a:ext uri="{FF2B5EF4-FFF2-40B4-BE49-F238E27FC236}">
                    <a16:creationId xmlns:a16="http://schemas.microsoft.com/office/drawing/2014/main" id="{64F23C8F-6B94-4ABC-BE08-48C19B868EED}"/>
                  </a:ext>
                </a:extLst>
              </p:cNvPr>
              <p:cNvSpPr txBox="1"/>
              <p:nvPr/>
            </p:nvSpPr>
            <p:spPr>
              <a:xfrm>
                <a:off x="1410575" y="3189332"/>
                <a:ext cx="559683" cy="936432"/>
              </a:xfrm>
              <a:prstGeom prst="rect">
                <a:avLst/>
              </a:prstGeom>
              <a:noFill/>
            </p:spPr>
            <p:txBody>
              <a:bodyPr wrap="square" rtlCol="0">
                <a:spAutoFit/>
              </a:bodyPr>
              <a:lstStyle/>
              <a:p>
                <a:r>
                  <a:rPr lang="en-US" sz="4000" b="1" dirty="0">
                    <a:solidFill>
                      <a:prstClr val="black"/>
                    </a:solidFill>
                    <a:latin typeface="Calibri"/>
                  </a:rPr>
                  <a:t>3</a:t>
                </a:r>
                <a:endParaRPr lang="en-PH" sz="4000" b="1" dirty="0">
                  <a:solidFill>
                    <a:prstClr val="black"/>
                  </a:solidFill>
                  <a:latin typeface="Calibri"/>
                </a:endParaRPr>
              </a:p>
            </p:txBody>
          </p:sp>
          <p:sp>
            <p:nvSpPr>
              <p:cNvPr id="17" name="TextBox 16">
                <a:extLst>
                  <a:ext uri="{FF2B5EF4-FFF2-40B4-BE49-F238E27FC236}">
                    <a16:creationId xmlns:a16="http://schemas.microsoft.com/office/drawing/2014/main" id="{4B5C4D31-D133-494C-BF37-DB2393E406D9}"/>
                  </a:ext>
                </a:extLst>
              </p:cNvPr>
              <p:cNvSpPr txBox="1"/>
              <p:nvPr/>
            </p:nvSpPr>
            <p:spPr>
              <a:xfrm>
                <a:off x="1398493" y="4317056"/>
                <a:ext cx="529040" cy="849053"/>
              </a:xfrm>
              <a:prstGeom prst="rect">
                <a:avLst/>
              </a:prstGeom>
              <a:noFill/>
            </p:spPr>
            <p:txBody>
              <a:bodyPr wrap="square" rtlCol="0">
                <a:spAutoFit/>
              </a:bodyPr>
              <a:lstStyle/>
              <a:p>
                <a:r>
                  <a:rPr lang="en-US" sz="4000" b="1" dirty="0">
                    <a:solidFill>
                      <a:prstClr val="black"/>
                    </a:solidFill>
                    <a:latin typeface="Calibri"/>
                  </a:rPr>
                  <a:t>4</a:t>
                </a:r>
                <a:endParaRPr lang="en-PH" sz="4000" b="1" dirty="0">
                  <a:solidFill>
                    <a:prstClr val="black"/>
                  </a:solidFill>
                  <a:latin typeface="Calibri"/>
                </a:endParaRPr>
              </a:p>
            </p:txBody>
          </p:sp>
        </p:grpSp>
      </p:grpSp>
      <p:pic>
        <p:nvPicPr>
          <p:cNvPr id="24" name="Picture 4">
            <a:extLst>
              <a:ext uri="{FF2B5EF4-FFF2-40B4-BE49-F238E27FC236}">
                <a16:creationId xmlns:a16="http://schemas.microsoft.com/office/drawing/2014/main" id="{2B9A9B2E-5333-4CE9-BB88-7382E4B8BF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572" y="181444"/>
            <a:ext cx="916809" cy="70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997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F6B53BD-B7FC-4500-BEB0-466E2364565C}"/>
              </a:ext>
            </a:extLst>
          </p:cNvPr>
          <p:cNvGraphicFramePr>
            <a:graphicFrameLocks noGrp="1"/>
          </p:cNvGraphicFramePr>
          <p:nvPr>
            <p:extLst>
              <p:ext uri="{D42A27DB-BD31-4B8C-83A1-F6EECF244321}">
                <p14:modId xmlns:p14="http://schemas.microsoft.com/office/powerpoint/2010/main" val="3318830944"/>
              </p:ext>
            </p:extLst>
          </p:nvPr>
        </p:nvGraphicFramePr>
        <p:xfrm>
          <a:off x="581464" y="635383"/>
          <a:ext cx="10803988" cy="5587233"/>
        </p:xfrm>
        <a:graphic>
          <a:graphicData uri="http://schemas.openxmlformats.org/drawingml/2006/table">
            <a:tbl>
              <a:tblPr firstRow="1" bandRow="1">
                <a:tableStyleId>{93296810-A885-4BE3-A3E7-6D5BEEA58F35}</a:tableStyleId>
              </a:tblPr>
              <a:tblGrid>
                <a:gridCol w="2232074">
                  <a:extLst>
                    <a:ext uri="{9D8B030D-6E8A-4147-A177-3AD203B41FA5}">
                      <a16:colId xmlns:a16="http://schemas.microsoft.com/office/drawing/2014/main" val="662708682"/>
                    </a:ext>
                  </a:extLst>
                </a:gridCol>
                <a:gridCol w="8571914">
                  <a:extLst>
                    <a:ext uri="{9D8B030D-6E8A-4147-A177-3AD203B41FA5}">
                      <a16:colId xmlns:a16="http://schemas.microsoft.com/office/drawing/2014/main" val="252406593"/>
                    </a:ext>
                  </a:extLst>
                </a:gridCol>
              </a:tblGrid>
              <a:tr h="956024">
                <a:tc>
                  <a:txBody>
                    <a:bodyPr/>
                    <a:lstStyle/>
                    <a:p>
                      <a:pPr algn="just"/>
                      <a:r>
                        <a:rPr lang="vi-VN" sz="2200" b="0" i="1" dirty="0">
                          <a:latin typeface="Arial" panose="020B0604020202020204" pitchFamily="34" charset="0"/>
                          <a:cs typeface="Arial" panose="020B0604020202020204" pitchFamily="34" charset="0"/>
                        </a:rPr>
                        <a:t>2.1.2.5. Người thực hiện </a:t>
                      </a:r>
                      <a:endParaRPr lang="en-US" sz="2200" b="0" dirty="0">
                        <a:latin typeface="Arial" panose="020B0604020202020204" pitchFamily="34" charset="0"/>
                        <a:cs typeface="Arial" panose="020B0604020202020204" pitchFamily="34" charset="0"/>
                      </a:endParaRPr>
                    </a:p>
                  </a:txBody>
                  <a:tcPr/>
                </a:tc>
                <a:tc>
                  <a:txBody>
                    <a:bodyPr/>
                    <a:lstStyle/>
                    <a:p>
                      <a:pPr algn="just"/>
                      <a:r>
                        <a:rPr lang="vi-VN" sz="2200" b="0" dirty="0">
                          <a:latin typeface="Arial" panose="020B0604020202020204" pitchFamily="34" charset="0"/>
                          <a:cs typeface="Arial" panose="020B0604020202020204" pitchFamily="34" charset="0"/>
                        </a:rPr>
                        <a:t>GV đánh giá, nhà trường đánh giá và tổ chức kiểm định các cấp đánh giá. </a:t>
                      </a:r>
                      <a:endParaRPr lang="en-US" sz="2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41515888"/>
                  </a:ext>
                </a:extLst>
              </a:tr>
              <a:tr h="1522249">
                <a:tc>
                  <a:txBody>
                    <a:bodyPr/>
                    <a:lstStyle/>
                    <a:p>
                      <a:r>
                        <a:rPr lang="vi-VN" sz="2200" i="1" dirty="0">
                          <a:latin typeface="Arial" panose="020B0604020202020204" pitchFamily="34" charset="0"/>
                          <a:cs typeface="Arial" panose="020B0604020202020204" pitchFamily="34" charset="0"/>
                        </a:rPr>
                        <a:t>2.1.2.6. Phương pháp, công cụ </a:t>
                      </a:r>
                      <a:endParaRPr lang="en-US" sz="2200" dirty="0">
                        <a:latin typeface="Arial" panose="020B0604020202020204" pitchFamily="34" charset="0"/>
                        <a:cs typeface="Arial" panose="020B0604020202020204" pitchFamily="34" charset="0"/>
                      </a:endParaRPr>
                    </a:p>
                  </a:txBody>
                  <a:tcPr/>
                </a:tc>
                <a:tc>
                  <a:txBody>
                    <a:bodyPr/>
                    <a:lstStyle/>
                    <a:p>
                      <a:pPr algn="just"/>
                      <a:r>
                        <a:rPr lang="en-US" sz="2200">
                          <a:latin typeface="Arial" panose="020B0604020202020204" pitchFamily="34" charset="0"/>
                          <a:cs typeface="Arial" panose="020B0604020202020204" pitchFamily="34" charset="0"/>
                        </a:rPr>
                        <a:t>K</a:t>
                      </a:r>
                      <a:r>
                        <a:rPr lang="vi-VN" sz="2200">
                          <a:latin typeface="Arial" panose="020B0604020202020204" pitchFamily="34" charset="0"/>
                          <a:cs typeface="Arial" panose="020B0604020202020204" pitchFamily="34" charset="0"/>
                        </a:rPr>
                        <a:t>iểm </a:t>
                      </a:r>
                      <a:r>
                        <a:rPr lang="vi-VN" sz="2200" dirty="0">
                          <a:latin typeface="Arial" panose="020B0604020202020204" pitchFamily="34" charset="0"/>
                          <a:cs typeface="Arial" panose="020B0604020202020204" pitchFamily="34" charset="0"/>
                        </a:rPr>
                        <a:t>tra viết trên giấy hoặc trên máy tính; thực hành; vấn đáp, đánh giá thông qua sản phẩm học tập và thông qua hồ sơ học tập… Công cụ ĐGĐK có thể là các câu hỏi, bài kiểm tra, dự án học tập, sản phẩm nghiên cứu…</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57518929"/>
                  </a:ext>
                </a:extLst>
              </a:tr>
              <a:tr h="2610717">
                <a:tc>
                  <a:txBody>
                    <a:bodyPr/>
                    <a:lstStyle/>
                    <a:p>
                      <a:r>
                        <a:rPr lang="vi-VN" sz="2200" i="1" dirty="0">
                          <a:latin typeface="Arial" panose="020B0604020202020204" pitchFamily="34" charset="0"/>
                          <a:cs typeface="Arial" panose="020B0604020202020204" pitchFamily="34" charset="0"/>
                        </a:rPr>
                        <a:t>2.1.2.7. Các yêu cầu, nguyên tắc </a:t>
                      </a:r>
                      <a:endParaRPr lang="en-US" sz="2200" dirty="0">
                        <a:latin typeface="Arial" panose="020B0604020202020204" pitchFamily="34" charset="0"/>
                        <a:cs typeface="Arial" panose="020B0604020202020204" pitchFamily="34" charset="0"/>
                      </a:endParaRPr>
                    </a:p>
                  </a:txBody>
                  <a:tcPr/>
                </a:tc>
                <a:tc>
                  <a:txBody>
                    <a:bodyPr/>
                    <a:lstStyle/>
                    <a:p>
                      <a:pPr algn="just">
                        <a:buFontTx/>
                        <a:buChar char="-"/>
                      </a:pP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Đa dạng hoá trong sử dụng các phương pháp và công cụ đánh giá; </a:t>
                      </a:r>
                      <a:endParaRPr lang="en-US" sz="2200" dirty="0">
                        <a:latin typeface="Arial" panose="020B0604020202020204" pitchFamily="34" charset="0"/>
                        <a:cs typeface="Arial" panose="020B0604020202020204" pitchFamily="34" charset="0"/>
                      </a:endParaRPr>
                    </a:p>
                    <a:p>
                      <a:pPr algn="just">
                        <a:buFontTx/>
                        <a:buChar char="-"/>
                      </a:pP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Chú trọng sử dụng các phương pháp, công cụ đánh giá được những biểu hiện cụ thể về thái độ, hành vi, kết quả sản phẩm học tập của HS gắn với các chủ đề học tập và hoạt động trải nghiệm, hướng nghiệp theo hướng phát triển phẩm chất, năng lực HS.</a:t>
                      </a:r>
                      <a:endParaRPr lang="en-US" sz="2200" dirty="0">
                        <a:latin typeface="Arial" panose="020B0604020202020204" pitchFamily="34" charset="0"/>
                        <a:cs typeface="Arial" panose="020B0604020202020204" pitchFamily="34" charset="0"/>
                      </a:endParaRPr>
                    </a:p>
                    <a:p>
                      <a:pPr marL="0" indent="0" algn="just">
                        <a:buNone/>
                      </a:pPr>
                      <a:r>
                        <a:rPr lang="vi-VN" sz="2200" dirty="0">
                          <a:latin typeface="Arial" panose="020B0604020202020204" pitchFamily="34" charset="0"/>
                          <a:cs typeface="Arial" panose="020B0604020202020204" pitchFamily="34" charset="0"/>
                        </a:rPr>
                        <a:t>- Tăng cường sử dụng công nghệ thông tin trong kiểm tra, đánh giá trên máy tính để nâng cao năng lực tự học cho HS.</a:t>
                      </a:r>
                      <a:endParaRPr lang="en-US" sz="2200" dirty="0">
                        <a:latin typeface="Arial" panose="020B0604020202020204" pitchFamily="34" charset="0"/>
                        <a:cs typeface="Arial" panose="020B0604020202020204" pitchFamily="34" charset="0"/>
                      </a:endParaRPr>
                    </a:p>
                    <a:p>
                      <a:pPr algn="just"/>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6885705"/>
                  </a:ext>
                </a:extLst>
              </a:tr>
            </a:tbl>
          </a:graphicData>
        </a:graphic>
      </p:graphicFrame>
    </p:spTree>
    <p:extLst>
      <p:ext uri="{BB962C8B-B14F-4D97-AF65-F5344CB8AC3E}">
        <p14:creationId xmlns:p14="http://schemas.microsoft.com/office/powerpoint/2010/main" val="3499152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CDDA715-AB5A-4763-9080-0EC701AAF098}"/>
              </a:ext>
            </a:extLst>
          </p:cNvPr>
          <p:cNvGraphicFramePr>
            <a:graphicFrameLocks noGrp="1"/>
          </p:cNvGraphicFramePr>
          <p:nvPr>
            <p:extLst>
              <p:ext uri="{D42A27DB-BD31-4B8C-83A1-F6EECF244321}">
                <p14:modId xmlns:p14="http://schemas.microsoft.com/office/powerpoint/2010/main" val="1896906008"/>
              </p:ext>
            </p:extLst>
          </p:nvPr>
        </p:nvGraphicFramePr>
        <p:xfrm>
          <a:off x="647114" y="604911"/>
          <a:ext cx="11211951" cy="5928360"/>
        </p:xfrm>
        <a:graphic>
          <a:graphicData uri="http://schemas.openxmlformats.org/drawingml/2006/table">
            <a:tbl>
              <a:tblPr firstRow="1" bandRow="1">
                <a:tableStyleId>{E8B1032C-EA38-4F05-BA0D-38AFFFC7BED3}</a:tableStyleId>
              </a:tblPr>
              <a:tblGrid>
                <a:gridCol w="1692643">
                  <a:extLst>
                    <a:ext uri="{9D8B030D-6E8A-4147-A177-3AD203B41FA5}">
                      <a16:colId xmlns:a16="http://schemas.microsoft.com/office/drawing/2014/main" val="179070144"/>
                    </a:ext>
                  </a:extLst>
                </a:gridCol>
                <a:gridCol w="9519308">
                  <a:extLst>
                    <a:ext uri="{9D8B030D-6E8A-4147-A177-3AD203B41FA5}">
                      <a16:colId xmlns:a16="http://schemas.microsoft.com/office/drawing/2014/main" val="3843093646"/>
                    </a:ext>
                  </a:extLst>
                </a:gridCol>
              </a:tblGrid>
              <a:tr h="5922498">
                <a:tc>
                  <a:txBody>
                    <a:bodyPr/>
                    <a:lstStyle/>
                    <a:p>
                      <a:r>
                        <a:rPr lang="vi-VN" sz="2300" dirty="0"/>
                        <a:t>2.1.2.8. Vận dụng</a:t>
                      </a:r>
                      <a:endParaRPr lang="en-US" sz="2300" dirty="0"/>
                    </a:p>
                    <a:p>
                      <a:r>
                        <a:rPr lang="vi-VN" sz="2300" dirty="0"/>
                        <a:t> hình thức đánh giá định kì trong dạy học môn Ngữ văn</a:t>
                      </a:r>
                      <a:endParaRPr lang="en-US" sz="2300" dirty="0">
                        <a:latin typeface="+mn-lt"/>
                        <a:cs typeface="Arial" panose="020B0604020202020204" pitchFamily="34" charset="0"/>
                      </a:endParaRPr>
                    </a:p>
                  </a:txBody>
                  <a:tcPr/>
                </a:tc>
                <a:tc>
                  <a:txBody>
                    <a:bodyPr/>
                    <a:lstStyle/>
                    <a:p>
                      <a:pPr marL="0" indent="0" algn="just">
                        <a:buNone/>
                      </a:pPr>
                      <a:r>
                        <a:rPr lang="en-US" sz="2400" dirty="0"/>
                        <a:t>- </a:t>
                      </a:r>
                      <a:r>
                        <a:rPr lang="vi-VN" sz="2400" b="0" dirty="0">
                          <a:latin typeface="Arial" panose="020B0604020202020204" pitchFamily="34" charset="0"/>
                          <a:cs typeface="Arial" panose="020B0604020202020204" pitchFamily="34" charset="0"/>
                        </a:rPr>
                        <a:t>Được thực hiện ở thời điểm gần cuối hoặc cuối một giai đoạn học tập (cuối kì, cuối cấp) </a:t>
                      </a:r>
                      <a:endParaRPr lang="en-US" sz="2400" b="0" dirty="0">
                        <a:latin typeface="Arial" panose="020B0604020202020204" pitchFamily="34" charset="0"/>
                        <a:cs typeface="Arial" panose="020B0604020202020204" pitchFamily="34" charset="0"/>
                      </a:endParaRPr>
                    </a:p>
                    <a:p>
                      <a:pPr marL="342900" indent="-342900" algn="just">
                        <a:buFontTx/>
                        <a:buChar char="-"/>
                      </a:pPr>
                      <a:r>
                        <a:rPr lang="en-US" sz="2400" b="0" dirty="0" err="1">
                          <a:latin typeface="Arial" panose="020B0604020202020204" pitchFamily="34" charset="0"/>
                          <a:cs typeface="Arial" panose="020B0604020202020204" pitchFamily="34" charset="0"/>
                        </a:rPr>
                        <a:t>Người</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thực</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hiện</a:t>
                      </a:r>
                      <a:r>
                        <a:rPr lang="en-US" sz="2400" b="0" dirty="0">
                          <a:latin typeface="Arial" panose="020B0604020202020204" pitchFamily="34" charset="0"/>
                          <a:cs typeface="Arial" panose="020B0604020202020204" pitchFamily="34" charset="0"/>
                        </a:rPr>
                        <a:t>:</a:t>
                      </a:r>
                      <a:r>
                        <a:rPr lang="vi-VN" sz="2400" b="0" dirty="0">
                          <a:latin typeface="Arial" panose="020B0604020202020204" pitchFamily="34" charset="0"/>
                          <a:cs typeface="Arial" panose="020B0604020202020204" pitchFamily="34" charset="0"/>
                        </a:rPr>
                        <a:t> cơ sở giáo dục các cấp </a:t>
                      </a:r>
                      <a:endParaRPr lang="en-US" sz="2400" b="0" dirty="0">
                        <a:latin typeface="Arial" panose="020B0604020202020204" pitchFamily="34" charset="0"/>
                        <a:cs typeface="Arial" panose="020B0604020202020204" pitchFamily="34" charset="0"/>
                      </a:endParaRPr>
                    </a:p>
                    <a:p>
                      <a:pPr marL="0" indent="0" algn="just">
                        <a:buFontTx/>
                        <a:buNone/>
                      </a:pP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Công</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cụ</a:t>
                      </a:r>
                      <a:r>
                        <a:rPr lang="en-US" sz="2400" b="0" dirty="0">
                          <a:latin typeface="Arial" panose="020B0604020202020204" pitchFamily="34" charset="0"/>
                          <a:cs typeface="Arial" panose="020B0604020202020204" pitchFamily="34" charset="0"/>
                        </a:rPr>
                        <a:t>: </a:t>
                      </a:r>
                      <a:r>
                        <a:rPr lang="vi-VN" sz="2400" b="0" dirty="0">
                          <a:latin typeface="Arial" panose="020B0604020202020204" pitchFamily="34" charset="0"/>
                          <a:cs typeface="Arial" panose="020B0604020202020204" pitchFamily="34" charset="0"/>
                        </a:rPr>
                        <a:t>đề kiểm tra hoặc đề thi viết</a:t>
                      </a:r>
                      <a:r>
                        <a:rPr lang="en-US" sz="2400" b="0" dirty="0">
                          <a:latin typeface="Arial" panose="020B0604020202020204" pitchFamily="34" charset="0"/>
                          <a:cs typeface="Arial" panose="020B0604020202020204" pitchFamily="34" charset="0"/>
                        </a:rPr>
                        <a:t> (</a:t>
                      </a:r>
                      <a:r>
                        <a:rPr lang="vi-VN" sz="2400" b="0" dirty="0">
                          <a:latin typeface="Arial" panose="020B0604020202020204" pitchFamily="34" charset="0"/>
                          <a:cs typeface="Arial" panose="020B0604020202020204" pitchFamily="34" charset="0"/>
                        </a:rPr>
                        <a:t>viết tự luận </a:t>
                      </a:r>
                      <a:r>
                        <a:rPr lang="en-US" sz="2400" b="0" dirty="0">
                          <a:latin typeface="Arial" panose="020B0604020202020204" pitchFamily="34" charset="0"/>
                          <a:cs typeface="Arial" panose="020B0604020202020204" pitchFamily="34" charset="0"/>
                        </a:rPr>
                        <a:t>- </a:t>
                      </a:r>
                      <a:r>
                        <a:rPr lang="vi-VN" sz="2400" b="0" dirty="0">
                          <a:latin typeface="Arial" panose="020B0604020202020204" pitchFamily="34" charset="0"/>
                          <a:cs typeface="Arial" panose="020B0604020202020204" pitchFamily="34" charset="0"/>
                        </a:rPr>
                        <a:t>một hoặc nhiều câu); trắc nghiệm khách quan (câu hỏi trắc nghiệm khách quan) và hình thức tự luận (câu hỏi mở) để đánh giá đọc hiểu và yêu cầu viết bài văn về một chủ đề nào đó theo từng kiểu văn bản đã học trong chương trình. Có thể sử dụng hình thức kiểm tra vấn đáp (để đánh giá nói và nghe) nếu thấy cần thiết và có điều kiện. </a:t>
                      </a:r>
                      <a:endParaRPr lang="en-US" sz="2400" b="0" dirty="0">
                        <a:latin typeface="Arial" panose="020B0604020202020204" pitchFamily="34" charset="0"/>
                        <a:cs typeface="Arial" panose="020B0604020202020204" pitchFamily="34" charset="0"/>
                      </a:endParaRPr>
                    </a:p>
                    <a:p>
                      <a:pPr marL="0" indent="0" algn="just">
                        <a:buNone/>
                      </a:pPr>
                      <a:r>
                        <a:rPr lang="en-US" sz="2400" b="0" dirty="0">
                          <a:latin typeface="Arial" panose="020B0604020202020204" pitchFamily="34" charset="0"/>
                          <a:cs typeface="Arial" panose="020B0604020202020204" pitchFamily="34" charset="0"/>
                        </a:rPr>
                        <a:t>- C</a:t>
                      </a:r>
                      <a:r>
                        <a:rPr lang="vi-VN" sz="2400" b="0" dirty="0">
                          <a:latin typeface="Arial" panose="020B0604020202020204" pitchFamily="34" charset="0"/>
                          <a:cs typeface="Arial" panose="020B0604020202020204" pitchFamily="34" charset="0"/>
                        </a:rPr>
                        <a:t>ần đổi mới cách thức đánh giá (cấu trúc đề, cách nêu câu hỏi, phân giải độ khó...); sử dụng và khai thác ngữ liệu bảo đảm yêu cầu đánh giá được năng lực của HS, khắc phục tình trạng sao chép tài liệu có sẵn; tránh dùng lại các văn bản ngữ liệu đã học để đánh giá được chính xác khả năng đọc hiểu và phân tích, cảm thụ tác phẩm văn học</a:t>
                      </a:r>
                      <a:endParaRPr lang="en-US" sz="2400" b="0" dirty="0">
                        <a:latin typeface="Arial" panose="020B0604020202020204" pitchFamily="34" charset="0"/>
                        <a:cs typeface="Arial" panose="020B0604020202020204" pitchFamily="34" charset="0"/>
                      </a:endParaRPr>
                    </a:p>
                    <a:p>
                      <a:endParaRPr lang="en-US" sz="2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5963572"/>
                  </a:ext>
                </a:extLst>
              </a:tr>
            </a:tbl>
          </a:graphicData>
        </a:graphic>
      </p:graphicFrame>
    </p:spTree>
    <p:extLst>
      <p:ext uri="{BB962C8B-B14F-4D97-AF65-F5344CB8AC3E}">
        <p14:creationId xmlns:p14="http://schemas.microsoft.com/office/powerpoint/2010/main" val="1022197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F75849-F355-464B-A231-D0A56E11DE15}"/>
              </a:ext>
            </a:extLst>
          </p:cNvPr>
          <p:cNvSpPr>
            <a:spLocks noGrp="1"/>
          </p:cNvSpPr>
          <p:nvPr>
            <p:ph idx="1"/>
          </p:nvPr>
        </p:nvSpPr>
        <p:spPr>
          <a:xfrm>
            <a:off x="838200" y="379828"/>
            <a:ext cx="10515600" cy="5797135"/>
          </a:xfrm>
        </p:spPr>
        <p:txBody>
          <a:bodyPr>
            <a:normAutofit fontScale="92500" lnSpcReduction="10000"/>
          </a:bodyPr>
          <a:lstStyle/>
          <a:p>
            <a:pPr marL="0" indent="0">
              <a:buNone/>
            </a:pPr>
            <a:r>
              <a:rPr lang="vi-VN" sz="3000" b="1" dirty="0">
                <a:solidFill>
                  <a:srgbClr val="00B050"/>
                </a:solidFill>
              </a:rPr>
              <a:t>2.2. PHƯƠNG PHÁP KIỂM TRA, ĐÁNH GIÁ KẾT QUẢ HỌC TẬP TRONG DẠY HỌC, GIÁO DỤC HS THCS </a:t>
            </a:r>
            <a:endParaRPr lang="en-US" sz="3000" b="1" dirty="0">
              <a:solidFill>
                <a:srgbClr val="00B050"/>
              </a:solidFill>
            </a:endParaRPr>
          </a:p>
          <a:p>
            <a:pPr marL="0" indent="0">
              <a:buNone/>
            </a:pPr>
            <a:endParaRPr lang="en-US" b="1" dirty="0">
              <a:solidFill>
                <a:srgbClr val="00B050"/>
              </a:solidFill>
            </a:endParaRPr>
          </a:p>
          <a:p>
            <a:pPr marL="0" indent="0" algn="just">
              <a:buNone/>
            </a:pPr>
            <a:r>
              <a:rPr lang="en-US" dirty="0"/>
              <a:t>* </a:t>
            </a:r>
            <a:r>
              <a:rPr lang="vi-VN" dirty="0"/>
              <a:t>Trong tài liệu đã bàn đến hai </a:t>
            </a:r>
            <a:r>
              <a:rPr lang="vi-VN" i="1" dirty="0"/>
              <a:t>hình thức </a:t>
            </a:r>
            <a:r>
              <a:rPr lang="vi-VN" dirty="0"/>
              <a:t>kiểm tra, đánh giá theo hướng phát triển phẩm chất, năng lực HS phù hợp với thực tiễn giáo dục Việt Nam hiện nay là</a:t>
            </a:r>
            <a:r>
              <a:rPr lang="en-US" dirty="0"/>
              <a:t>:</a:t>
            </a:r>
            <a:r>
              <a:rPr lang="vi-VN" dirty="0"/>
              <a:t> </a:t>
            </a:r>
            <a:endParaRPr lang="en-US" dirty="0"/>
          </a:p>
          <a:p>
            <a:pPr algn="just">
              <a:buFontTx/>
              <a:buChar char="-"/>
            </a:pPr>
            <a:r>
              <a:rPr lang="en-US" dirty="0"/>
              <a:t>Đ</a:t>
            </a:r>
            <a:r>
              <a:rPr lang="vi-VN" dirty="0"/>
              <a:t>ánh giá quá trình (đánh giá thường xuyên) </a:t>
            </a:r>
            <a:endParaRPr lang="en-US" dirty="0"/>
          </a:p>
          <a:p>
            <a:pPr algn="just">
              <a:buFontTx/>
              <a:buChar char="-"/>
            </a:pPr>
            <a:r>
              <a:rPr lang="en-US" dirty="0"/>
              <a:t>Đ</a:t>
            </a:r>
            <a:r>
              <a:rPr lang="vi-VN" dirty="0"/>
              <a:t>ánh giá kết quả (đánh giá </a:t>
            </a:r>
            <a:r>
              <a:rPr lang="vi-VN"/>
              <a:t>định k</a:t>
            </a:r>
            <a:r>
              <a:rPr lang="en-US"/>
              <a:t>ì</a:t>
            </a:r>
            <a:r>
              <a:rPr lang="vi-VN"/>
              <a:t>). </a:t>
            </a:r>
            <a:endParaRPr lang="en-US" dirty="0"/>
          </a:p>
          <a:p>
            <a:pPr algn="just"/>
            <a:r>
              <a:rPr lang="vi-VN" dirty="0"/>
              <a:t>Người GV sẽ lựa chọn các </a:t>
            </a:r>
            <a:r>
              <a:rPr lang="vi-VN" i="1" dirty="0"/>
              <a:t>phương pháp </a:t>
            </a:r>
            <a:r>
              <a:rPr lang="vi-VN" dirty="0"/>
              <a:t>kiểm tra, đánh giá phù hợp với mục đích, thời điểm và yêu cầu của từng hình thức đánh giá; </a:t>
            </a:r>
            <a:endParaRPr lang="en-US" dirty="0"/>
          </a:p>
          <a:p>
            <a:pPr algn="just"/>
            <a:r>
              <a:rPr lang="en-US" dirty="0"/>
              <a:t>M</a:t>
            </a:r>
            <a:r>
              <a:rPr lang="vi-VN" dirty="0"/>
              <a:t>ỗi phương pháp cũng sẽ có những công cụ kiểm tra, đánh giá phù hợp (các công cụ này sẽ được trình bày cụ thể ở nội dung 3 của tài liệu). </a:t>
            </a:r>
            <a:endParaRPr lang="en-US" dirty="0"/>
          </a:p>
          <a:p>
            <a:pPr marL="0" indent="0" algn="just">
              <a:buNone/>
            </a:pPr>
            <a:r>
              <a:rPr lang="en-US" dirty="0"/>
              <a:t>* </a:t>
            </a:r>
            <a:r>
              <a:rPr lang="vi-VN" dirty="0"/>
              <a:t>Mối quan hệ giữa hình thức, phương pháp và công cụ kiểm tra, đánh giá được thể hiện như sau:</a:t>
            </a:r>
            <a:endParaRPr lang="en-US" dirty="0"/>
          </a:p>
        </p:txBody>
      </p:sp>
    </p:spTree>
    <p:extLst>
      <p:ext uri="{BB962C8B-B14F-4D97-AF65-F5344CB8AC3E}">
        <p14:creationId xmlns:p14="http://schemas.microsoft.com/office/powerpoint/2010/main" val="816377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CD80-22EC-4D94-89A7-BAA34840711F}"/>
              </a:ext>
            </a:extLst>
          </p:cNvPr>
          <p:cNvSpPr>
            <a:spLocks noGrp="1"/>
          </p:cNvSpPr>
          <p:nvPr>
            <p:ph type="title"/>
          </p:nvPr>
        </p:nvSpPr>
        <p:spPr>
          <a:xfrm>
            <a:off x="703384" y="164"/>
            <a:ext cx="11282289" cy="732155"/>
          </a:xfrm>
        </p:spPr>
        <p:txBody>
          <a:bodyPr>
            <a:normAutofit fontScale="90000"/>
          </a:bodyPr>
          <a:lstStyle/>
          <a:p>
            <a:r>
              <a:rPr lang="vi-VN" sz="2800" b="1" dirty="0">
                <a:latin typeface="Arial" panose="020B0604020202020204" pitchFamily="34" charset="0"/>
                <a:cs typeface="Arial" panose="020B0604020202020204" pitchFamily="34" charset="0"/>
              </a:rPr>
              <a:t>B</a:t>
            </a:r>
            <a:r>
              <a:rPr lang="en-US" sz="2800" b="1" dirty="0">
                <a:latin typeface="Arial" panose="020B0604020202020204" pitchFamily="34" charset="0"/>
                <a:cs typeface="Arial" panose="020B0604020202020204" pitchFamily="34" charset="0"/>
              </a:rPr>
              <a:t> </a:t>
            </a:r>
            <a:r>
              <a:rPr lang="vi-VN" sz="2800" b="1" dirty="0">
                <a:latin typeface="Arial" panose="020B0604020202020204" pitchFamily="34" charset="0"/>
                <a:cs typeface="Arial" panose="020B0604020202020204" pitchFamily="34" charset="0"/>
              </a:rPr>
              <a:t>4: Mối quan hệ giữa hình thức, phương pháp và công cụ đánh giá</a:t>
            </a:r>
            <a:endParaRPr lang="en-US" sz="2800" b="1"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A890661C-EEF0-4954-9CFF-E49D7E6645F5}"/>
              </a:ext>
            </a:extLst>
          </p:cNvPr>
          <p:cNvGraphicFramePr>
            <a:graphicFrameLocks noGrp="1"/>
          </p:cNvGraphicFramePr>
          <p:nvPr>
            <p:extLst>
              <p:ext uri="{D42A27DB-BD31-4B8C-83A1-F6EECF244321}">
                <p14:modId xmlns:p14="http://schemas.microsoft.com/office/powerpoint/2010/main" val="1416434464"/>
              </p:ext>
            </p:extLst>
          </p:nvPr>
        </p:nvGraphicFramePr>
        <p:xfrm>
          <a:off x="171588" y="732319"/>
          <a:ext cx="11848824" cy="5739639"/>
        </p:xfrm>
        <a:graphic>
          <a:graphicData uri="http://schemas.openxmlformats.org/drawingml/2006/table">
            <a:tbl>
              <a:tblPr firstRow="1" bandRow="1">
                <a:tableStyleId>{5C22544A-7EE6-4342-B048-85BDC9FD1C3A}</a:tableStyleId>
              </a:tblPr>
              <a:tblGrid>
                <a:gridCol w="2441198">
                  <a:extLst>
                    <a:ext uri="{9D8B030D-6E8A-4147-A177-3AD203B41FA5}">
                      <a16:colId xmlns:a16="http://schemas.microsoft.com/office/drawing/2014/main" val="2545331932"/>
                    </a:ext>
                  </a:extLst>
                </a:gridCol>
                <a:gridCol w="4216929">
                  <a:extLst>
                    <a:ext uri="{9D8B030D-6E8A-4147-A177-3AD203B41FA5}">
                      <a16:colId xmlns:a16="http://schemas.microsoft.com/office/drawing/2014/main" val="1806242484"/>
                    </a:ext>
                  </a:extLst>
                </a:gridCol>
                <a:gridCol w="5190697">
                  <a:extLst>
                    <a:ext uri="{9D8B030D-6E8A-4147-A177-3AD203B41FA5}">
                      <a16:colId xmlns:a16="http://schemas.microsoft.com/office/drawing/2014/main" val="225299841"/>
                    </a:ext>
                  </a:extLst>
                </a:gridCol>
              </a:tblGrid>
              <a:tr h="778239">
                <a:tc>
                  <a:txBody>
                    <a:bodyPr/>
                    <a:lstStyle/>
                    <a:p>
                      <a:r>
                        <a:rPr lang="en-US" sz="2400" b="1" dirty="0" err="1">
                          <a:latin typeface="Arial" panose="020B0604020202020204" pitchFamily="34" charset="0"/>
                          <a:cs typeface="Arial" panose="020B0604020202020204" pitchFamily="34" charset="0"/>
                        </a:rPr>
                        <a:t>Hình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thức</a:t>
                      </a:r>
                      <a:r>
                        <a:rPr lang="en-US" sz="2400" b="1" dirty="0">
                          <a:latin typeface="Arial" panose="020B0604020202020204" pitchFamily="34" charset="0"/>
                          <a:cs typeface="Arial" panose="020B0604020202020204" pitchFamily="34" charset="0"/>
                        </a:rPr>
                        <a:t> ĐG</a:t>
                      </a:r>
                    </a:p>
                  </a:txBody>
                  <a:tcPr/>
                </a:tc>
                <a:tc>
                  <a:txBody>
                    <a:bodyPr/>
                    <a:lstStyle/>
                    <a:p>
                      <a:r>
                        <a:rPr lang="vi-VN" sz="2400" b="1" dirty="0">
                          <a:latin typeface="Arial" panose="020B0604020202020204" pitchFamily="34" charset="0"/>
                          <a:cs typeface="Arial" panose="020B0604020202020204" pitchFamily="34" charset="0"/>
                        </a:rPr>
                        <a:t>Phương pháp đánh giá</a:t>
                      </a:r>
                      <a:endParaRPr lang="en-US" sz="2400" b="1" dirty="0">
                        <a:latin typeface="Arial" panose="020B0604020202020204" pitchFamily="34" charset="0"/>
                        <a:cs typeface="Arial" panose="020B0604020202020204" pitchFamily="34" charset="0"/>
                      </a:endParaRPr>
                    </a:p>
                  </a:txBody>
                  <a:tcPr/>
                </a:tc>
                <a:tc>
                  <a:txBody>
                    <a:bodyPr/>
                    <a:lstStyle/>
                    <a:p>
                      <a:r>
                        <a:rPr lang="en-US" sz="2400" b="1" dirty="0" err="1">
                          <a:latin typeface="Arial" panose="020B0604020202020204" pitchFamily="34" charset="0"/>
                          <a:cs typeface="Arial" panose="020B0604020202020204" pitchFamily="34" charset="0"/>
                        </a:rPr>
                        <a:t>Công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cụ</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đánh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giá</a:t>
                      </a:r>
                      <a:r>
                        <a:rPr lang="en-US" sz="2400" b="1"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657332342"/>
                  </a:ext>
                </a:extLst>
              </a:tr>
              <a:tr h="480840">
                <a:tc rowSpan="5">
                  <a:txBody>
                    <a:bodyPr/>
                    <a:lstStyle/>
                    <a:p>
                      <a:r>
                        <a:rPr lang="vi-VN" sz="2400" b="1" dirty="0">
                          <a:latin typeface="Arial" panose="020B0604020202020204" pitchFamily="34" charset="0"/>
                          <a:cs typeface="Arial" panose="020B0604020202020204" pitchFamily="34" charset="0"/>
                        </a:rPr>
                        <a:t>ĐG thường xuyên/ ĐG quá trình </a:t>
                      </a:r>
                      <a:endParaRPr lang="en-US" sz="2400" b="1" dirty="0">
                        <a:latin typeface="Arial" panose="020B0604020202020204" pitchFamily="34" charset="0"/>
                        <a:cs typeface="Arial" panose="020B0604020202020204" pitchFamily="34" charset="0"/>
                      </a:endParaRPr>
                    </a:p>
                    <a:p>
                      <a:r>
                        <a:rPr lang="vi-VN" sz="2400" b="1" dirty="0">
                          <a:latin typeface="Arial" panose="020B0604020202020204" pitchFamily="34" charset="0"/>
                          <a:cs typeface="Arial" panose="020B0604020202020204" pitchFamily="34" charset="0"/>
                        </a:rPr>
                        <a:t>(Đánh giá vì học tập; </a:t>
                      </a:r>
                      <a:endParaRPr lang="en-US" sz="2400" b="1" dirty="0">
                        <a:latin typeface="Arial" panose="020B0604020202020204" pitchFamily="34" charset="0"/>
                        <a:cs typeface="Arial" panose="020B0604020202020204" pitchFamily="34" charset="0"/>
                      </a:endParaRPr>
                    </a:p>
                    <a:p>
                      <a:r>
                        <a:rPr lang="vi-VN" sz="2400" b="1" dirty="0">
                          <a:latin typeface="Arial" panose="020B0604020202020204" pitchFamily="34" charset="0"/>
                          <a:cs typeface="Arial" panose="020B0604020202020204" pitchFamily="34" charset="0"/>
                        </a:rPr>
                        <a:t>Đánh giá là học tập)</a:t>
                      </a:r>
                      <a:endParaRPr lang="en-US" sz="2400" b="1" dirty="0">
                        <a:latin typeface="Arial" panose="020B0604020202020204" pitchFamily="34" charset="0"/>
                        <a:cs typeface="Arial" panose="020B0604020202020204" pitchFamily="34" charset="0"/>
                      </a:endParaRPr>
                    </a:p>
                  </a:txBody>
                  <a:tcPr/>
                </a:tc>
                <a:tc>
                  <a:txBody>
                    <a:bodyPr/>
                    <a:lstStyle/>
                    <a:p>
                      <a:r>
                        <a:rPr lang="vi-VN" sz="2400" dirty="0"/>
                        <a:t>Phương pháp hỏi – đáp</a:t>
                      </a:r>
                      <a:endParaRPr lang="en-US" sz="2400" b="1"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2400" dirty="0" err="1"/>
                        <a:t>Câu</a:t>
                      </a:r>
                      <a:r>
                        <a:rPr lang="en-US" sz="2400" dirty="0"/>
                        <a:t> </a:t>
                      </a:r>
                      <a:r>
                        <a:rPr lang="en-US" sz="2400" dirty="0" err="1"/>
                        <a:t>hỏi</a:t>
                      </a:r>
                      <a:r>
                        <a:rPr lang="en-US" sz="2400" dirty="0"/>
                        <a:t> (….)</a:t>
                      </a:r>
                      <a:endParaRPr lang="en-US" sz="2400" b="1"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4485177"/>
                  </a:ext>
                </a:extLst>
              </a:tr>
              <a:tr h="781128">
                <a:tc vMerge="1">
                  <a:txBody>
                    <a:bodyPr/>
                    <a:lstStyle/>
                    <a:p>
                      <a:endParaRPr lang="en-US"/>
                    </a:p>
                  </a:txBody>
                  <a:tcPr/>
                </a:tc>
                <a:tc>
                  <a:txBody>
                    <a:bodyPr/>
                    <a:lstStyle/>
                    <a:p>
                      <a:r>
                        <a:rPr lang="vi-VN" sz="2400" dirty="0"/>
                        <a:t>Phương pháp quan sát</a:t>
                      </a:r>
                      <a:endParaRPr lang="en-US" sz="2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dirty="0"/>
                        <a:t>Ghi chép các sự kiện thường nhật, thang đo, bảng kiểm.</a:t>
                      </a:r>
                      <a:endParaRPr lang="en-US" sz="2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2318010"/>
                  </a:ext>
                </a:extLst>
              </a:tr>
              <a:tr h="781128">
                <a:tc vMerge="1">
                  <a:txBody>
                    <a:bodyPr/>
                    <a:lstStyle/>
                    <a:p>
                      <a:endParaRPr lang="en-US"/>
                    </a:p>
                  </a:txBody>
                  <a:tcPr/>
                </a:tc>
                <a:tc>
                  <a:txBody>
                    <a:bodyPr/>
                    <a:lstStyle/>
                    <a:p>
                      <a:r>
                        <a:rPr lang="vi-VN" sz="2400" dirty="0"/>
                        <a:t>Phương pháp đánh giá qua hồ sơ học tập</a:t>
                      </a:r>
                      <a:endParaRPr lang="en-US" sz="2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a:t>Bảng</a:t>
                      </a:r>
                      <a:r>
                        <a:rPr lang="en-US" sz="2400" dirty="0"/>
                        <a:t> </a:t>
                      </a:r>
                      <a:r>
                        <a:rPr lang="en-US" sz="2400" dirty="0" err="1"/>
                        <a:t>quan</a:t>
                      </a:r>
                      <a:r>
                        <a:rPr lang="en-US" sz="2400" dirty="0"/>
                        <a:t> </a:t>
                      </a:r>
                      <a:r>
                        <a:rPr lang="en-US" sz="2400" dirty="0" err="1"/>
                        <a:t>sát</a:t>
                      </a:r>
                      <a:r>
                        <a:rPr lang="en-US" sz="2400" dirty="0"/>
                        <a:t>, </a:t>
                      </a:r>
                      <a:r>
                        <a:rPr lang="en-US" sz="2400" dirty="0" err="1"/>
                        <a:t>câu</a:t>
                      </a:r>
                      <a:r>
                        <a:rPr lang="en-US" sz="2400" dirty="0"/>
                        <a:t> </a:t>
                      </a:r>
                      <a:r>
                        <a:rPr lang="en-US" sz="2400" dirty="0" err="1"/>
                        <a:t>hỏi</a:t>
                      </a:r>
                      <a:r>
                        <a:rPr lang="en-US" sz="2400" dirty="0"/>
                        <a:t> </a:t>
                      </a:r>
                      <a:r>
                        <a:rPr lang="en-US" sz="2400" dirty="0" err="1"/>
                        <a:t>vấn</a:t>
                      </a:r>
                      <a:r>
                        <a:rPr lang="en-US" sz="2400" dirty="0"/>
                        <a:t> </a:t>
                      </a:r>
                      <a:r>
                        <a:rPr lang="en-US" sz="2400" dirty="0" err="1"/>
                        <a:t>đáp</a:t>
                      </a:r>
                      <a:r>
                        <a:rPr lang="en-US" sz="2400" dirty="0"/>
                        <a:t>, </a:t>
                      </a:r>
                      <a:r>
                        <a:rPr lang="en-US" sz="2400" dirty="0" err="1"/>
                        <a:t>phiếu</a:t>
                      </a:r>
                      <a:r>
                        <a:rPr lang="en-US" sz="2400" dirty="0"/>
                        <a:t> </a:t>
                      </a:r>
                      <a:r>
                        <a:rPr lang="en-US" sz="2400" dirty="0" err="1"/>
                        <a:t>đánh</a:t>
                      </a:r>
                      <a:r>
                        <a:rPr lang="en-US" sz="2400" dirty="0"/>
                        <a:t> </a:t>
                      </a:r>
                      <a:r>
                        <a:rPr lang="en-US" sz="2400" dirty="0" err="1"/>
                        <a:t>giá</a:t>
                      </a:r>
                      <a:r>
                        <a:rPr lang="en-US" sz="2400" dirty="0"/>
                        <a:t> </a:t>
                      </a:r>
                      <a:r>
                        <a:rPr lang="en-US" sz="2400" dirty="0" err="1"/>
                        <a:t>theo</a:t>
                      </a:r>
                      <a:r>
                        <a:rPr lang="en-US" sz="2400" dirty="0"/>
                        <a:t> </a:t>
                      </a:r>
                      <a:r>
                        <a:rPr lang="en-US" sz="2400" dirty="0" err="1"/>
                        <a:t>tiêu</a:t>
                      </a:r>
                      <a:r>
                        <a:rPr lang="en-US" sz="2400" dirty="0"/>
                        <a:t> </a:t>
                      </a:r>
                      <a:r>
                        <a:rPr lang="en-US" sz="2400" dirty="0" err="1"/>
                        <a:t>chí</a:t>
                      </a:r>
                      <a:r>
                        <a:rPr lang="en-US" sz="2400" dirty="0"/>
                        <a:t> (Rubrics…)</a:t>
                      </a:r>
                      <a:endParaRPr lang="en-US" sz="2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8287360"/>
                  </a:ext>
                </a:extLst>
              </a:tr>
              <a:tr h="781128">
                <a:tc vMerge="1">
                  <a:txBody>
                    <a:bodyPr/>
                    <a:lstStyle/>
                    <a:p>
                      <a:endParaRPr lang="en-US"/>
                    </a:p>
                  </a:txBody>
                  <a:tcPr/>
                </a:tc>
                <a:tc>
                  <a:txBody>
                    <a:bodyPr/>
                    <a:lstStyle/>
                    <a:p>
                      <a:r>
                        <a:rPr lang="vi-VN" sz="2400" dirty="0"/>
                        <a:t>Phương pháp đánh giá qua sản phẩm học tập</a:t>
                      </a:r>
                      <a:endParaRPr lang="en-US" sz="2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a:t>Bảng</a:t>
                      </a:r>
                      <a:r>
                        <a:rPr lang="en-US" sz="2400" dirty="0"/>
                        <a:t> </a:t>
                      </a:r>
                      <a:r>
                        <a:rPr lang="en-US" sz="2400" dirty="0" err="1"/>
                        <a:t>kiểm</a:t>
                      </a:r>
                      <a:r>
                        <a:rPr lang="en-US" sz="2400" dirty="0"/>
                        <a:t>, thang </a:t>
                      </a:r>
                      <a:r>
                        <a:rPr lang="en-US" sz="2400" dirty="0" err="1"/>
                        <a:t>đánh</a:t>
                      </a:r>
                      <a:r>
                        <a:rPr lang="en-US" sz="2400" dirty="0"/>
                        <a:t> </a:t>
                      </a:r>
                      <a:r>
                        <a:rPr lang="en-US" sz="2400" dirty="0" err="1"/>
                        <a:t>giá</a:t>
                      </a:r>
                      <a:r>
                        <a:rPr lang="en-US" sz="2400" dirty="0"/>
                        <a:t>, </a:t>
                      </a:r>
                      <a:r>
                        <a:rPr lang="en-US" sz="2400" dirty="0" err="1"/>
                        <a:t>phiếu</a:t>
                      </a:r>
                      <a:r>
                        <a:rPr lang="en-US" sz="2400" dirty="0"/>
                        <a:t> </a:t>
                      </a:r>
                      <a:r>
                        <a:rPr lang="en-US" sz="2400" dirty="0" err="1"/>
                        <a:t>đánh</a:t>
                      </a:r>
                      <a:r>
                        <a:rPr lang="en-US" sz="2400" dirty="0"/>
                        <a:t> </a:t>
                      </a:r>
                      <a:r>
                        <a:rPr lang="en-US" sz="2400" dirty="0" err="1"/>
                        <a:t>giá</a:t>
                      </a:r>
                      <a:r>
                        <a:rPr lang="en-US" sz="2400" dirty="0"/>
                        <a:t> </a:t>
                      </a:r>
                      <a:r>
                        <a:rPr lang="en-US" sz="2400" dirty="0" err="1"/>
                        <a:t>theo</a:t>
                      </a:r>
                      <a:r>
                        <a:rPr lang="en-US" sz="2400" dirty="0"/>
                        <a:t> </a:t>
                      </a:r>
                      <a:r>
                        <a:rPr lang="en-US" sz="2400" dirty="0" err="1"/>
                        <a:t>tiêu</a:t>
                      </a:r>
                      <a:r>
                        <a:rPr lang="en-US" sz="2400" dirty="0"/>
                        <a:t> </a:t>
                      </a:r>
                      <a:r>
                        <a:rPr lang="en-US" sz="2400" dirty="0" err="1"/>
                        <a:t>chí</a:t>
                      </a:r>
                      <a:r>
                        <a:rPr lang="en-US" sz="2400" dirty="0"/>
                        <a:t> (Rubrics…)</a:t>
                      </a:r>
                      <a:endParaRPr lang="en-US" sz="2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281606"/>
                  </a:ext>
                </a:extLst>
              </a:tr>
              <a:tr h="448102">
                <a:tc vMerge="1">
                  <a:txBody>
                    <a:bodyPr/>
                    <a:lstStyle/>
                    <a:p>
                      <a:endParaRPr lang="en-US"/>
                    </a:p>
                  </a:txBody>
                  <a:tcPr/>
                </a:tc>
                <a:tc>
                  <a:txBody>
                    <a:bodyPr/>
                    <a:lstStyle/>
                    <a:p>
                      <a:r>
                        <a:rPr lang="en-US" sz="2400" dirty="0"/>
                        <a:t>PP </a:t>
                      </a:r>
                      <a:r>
                        <a:rPr lang="en-US" sz="2400" dirty="0" err="1"/>
                        <a:t>kiểm</a:t>
                      </a:r>
                      <a:r>
                        <a:rPr lang="en-US" sz="2400" dirty="0"/>
                        <a:t> </a:t>
                      </a:r>
                      <a:r>
                        <a:rPr lang="en-US" sz="2400" dirty="0" err="1"/>
                        <a:t>tra</a:t>
                      </a:r>
                      <a:r>
                        <a:rPr lang="en-US" sz="2400" dirty="0"/>
                        <a:t> </a:t>
                      </a:r>
                      <a:r>
                        <a:rPr lang="en-US" sz="2400" dirty="0" err="1"/>
                        <a:t>viết</a:t>
                      </a:r>
                      <a:endParaRPr lang="en-US" sz="2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2400" dirty="0"/>
                        <a:t>KWLH, </a:t>
                      </a:r>
                      <a:r>
                        <a:rPr lang="en-US" sz="2400" dirty="0" err="1"/>
                        <a:t>câu</a:t>
                      </a:r>
                      <a:r>
                        <a:rPr lang="en-US" sz="2400" dirty="0"/>
                        <a:t> </a:t>
                      </a:r>
                      <a:r>
                        <a:rPr lang="en-US" sz="2400" dirty="0" err="1"/>
                        <a:t>trả</a:t>
                      </a:r>
                      <a:r>
                        <a:rPr lang="en-US" sz="2400" dirty="0"/>
                        <a:t> </a:t>
                      </a:r>
                      <a:r>
                        <a:rPr lang="en-US" sz="2400" dirty="0" err="1"/>
                        <a:t>lời</a:t>
                      </a:r>
                      <a:r>
                        <a:rPr lang="en-US" sz="2400" dirty="0"/>
                        <a:t> </a:t>
                      </a:r>
                      <a:r>
                        <a:rPr lang="en-US" sz="2400" dirty="0" err="1"/>
                        <a:t>ngắn</a:t>
                      </a:r>
                      <a:r>
                        <a:rPr lang="en-US" sz="2400" dirty="0"/>
                        <a:t>, </a:t>
                      </a:r>
                      <a:r>
                        <a:rPr lang="en-US" sz="2400" dirty="0" err="1"/>
                        <a:t>thẻ</a:t>
                      </a:r>
                      <a:r>
                        <a:rPr lang="en-US" sz="2400" dirty="0"/>
                        <a:t> </a:t>
                      </a:r>
                      <a:r>
                        <a:rPr lang="en-US" sz="2400" dirty="0" err="1"/>
                        <a:t>kiểm</a:t>
                      </a:r>
                      <a:r>
                        <a:rPr lang="en-US" sz="2400" dirty="0"/>
                        <a:t> </a:t>
                      </a:r>
                      <a:r>
                        <a:rPr lang="en-US" sz="2400" dirty="0" err="1"/>
                        <a:t>tra</a:t>
                      </a:r>
                      <a:r>
                        <a:rPr lang="en-US" sz="2400" dirty="0"/>
                        <a:t>…</a:t>
                      </a:r>
                      <a:endParaRPr lang="en-US" sz="2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3016201"/>
                  </a:ext>
                </a:extLst>
              </a:tr>
              <a:tr h="1524825">
                <a:tc>
                  <a:txBody>
                    <a:bodyPr/>
                    <a:lstStyle/>
                    <a:p>
                      <a:r>
                        <a:rPr lang="en-US" sz="2000" b="1" dirty="0">
                          <a:latin typeface="Arial" panose="020B0604020202020204" pitchFamily="34" charset="0"/>
                          <a:cs typeface="Arial" panose="020B0604020202020204" pitchFamily="34" charset="0"/>
                        </a:rPr>
                        <a:t>ĐG </a:t>
                      </a:r>
                      <a:r>
                        <a:rPr lang="en-US" sz="2000" b="1" err="1">
                          <a:latin typeface="Arial" panose="020B0604020202020204" pitchFamily="34" charset="0"/>
                          <a:cs typeface="Arial" panose="020B0604020202020204" pitchFamily="34" charset="0"/>
                        </a:rPr>
                        <a:t>định</a:t>
                      </a:r>
                      <a:r>
                        <a:rPr lang="en-US" sz="2000" b="1">
                          <a:latin typeface="Arial" panose="020B0604020202020204" pitchFamily="34" charset="0"/>
                          <a:cs typeface="Arial" panose="020B0604020202020204" pitchFamily="34" charset="0"/>
                        </a:rPr>
                        <a:t> kì/ </a:t>
                      </a:r>
                      <a:r>
                        <a:rPr lang="en-US" sz="2000" b="1" dirty="0">
                          <a:latin typeface="Arial" panose="020B0604020202020204" pitchFamily="34" charset="0"/>
                          <a:cs typeface="Arial" panose="020B0604020202020204" pitchFamily="34" charset="0"/>
                        </a:rPr>
                        <a:t>ĐG </a:t>
                      </a:r>
                      <a:r>
                        <a:rPr lang="en-US" sz="2000" b="1" dirty="0" err="1">
                          <a:latin typeface="Arial" panose="020B0604020202020204" pitchFamily="34" charset="0"/>
                          <a:cs typeface="Arial" panose="020B0604020202020204" pitchFamily="34" charset="0"/>
                        </a:rPr>
                        <a:t>tổng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kết</a:t>
                      </a:r>
                      <a:r>
                        <a:rPr lang="en-US" sz="2000" b="1" dirty="0">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Đánh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giá</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kết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tập</a:t>
                      </a:r>
                      <a:r>
                        <a:rPr lang="en-US" sz="2000" b="1" dirty="0">
                          <a:latin typeface="Arial" panose="020B0604020202020204" pitchFamily="34" charset="0"/>
                          <a:cs typeface="Arial" panose="020B0604020202020204" pitchFamily="34" charset="0"/>
                        </a:rPr>
                        <a:t>)</a:t>
                      </a:r>
                    </a:p>
                  </a:txBody>
                  <a:tcPr/>
                </a:tc>
                <a:tc>
                  <a:txBody>
                    <a:bodyPr/>
                    <a:lstStyle/>
                    <a:p>
                      <a:r>
                        <a:rPr lang="vi-VN" sz="2200" dirty="0"/>
                        <a:t>P</a:t>
                      </a:r>
                      <a:r>
                        <a:rPr lang="en-US" sz="2200" dirty="0"/>
                        <a:t>P k</a:t>
                      </a:r>
                      <a:r>
                        <a:rPr lang="vi-VN" sz="2200" dirty="0"/>
                        <a:t>iểm tra viết </a:t>
                      </a:r>
                      <a:r>
                        <a:rPr lang="en-US" sz="2200" dirty="0"/>
                        <a:t>– </a:t>
                      </a:r>
                      <a:r>
                        <a:rPr lang="vi-VN" sz="2200" dirty="0"/>
                        <a:t>P</a:t>
                      </a:r>
                      <a:r>
                        <a:rPr lang="en-US" sz="2200" dirty="0"/>
                        <a:t>P </a:t>
                      </a:r>
                      <a:r>
                        <a:rPr lang="vi-VN" sz="2200" dirty="0"/>
                        <a:t>đánh giá qua hồ sơ học tập</a:t>
                      </a:r>
                      <a:r>
                        <a:rPr lang="en-US" sz="2200" dirty="0"/>
                        <a:t> –</a:t>
                      </a:r>
                      <a:r>
                        <a:rPr lang="vi-VN" sz="2200" dirty="0"/>
                        <a:t> P</a:t>
                      </a:r>
                      <a:r>
                        <a:rPr lang="en-US" sz="2200" dirty="0"/>
                        <a:t>P </a:t>
                      </a:r>
                      <a:r>
                        <a:rPr lang="vi-VN" sz="2200" dirty="0"/>
                        <a:t>đánh giá qua sản phẩm học tập </a:t>
                      </a:r>
                      <a:endParaRPr lang="en-US" sz="2200" b="1" dirty="0">
                        <a:latin typeface="Arial" panose="020B0604020202020204" pitchFamily="34" charset="0"/>
                        <a:cs typeface="Arial" panose="020B0604020202020204" pitchFamily="34" charset="0"/>
                      </a:endParaRPr>
                    </a:p>
                  </a:txBody>
                  <a:tcPr/>
                </a:tc>
                <a:tc>
                  <a:txBody>
                    <a:bodyPr/>
                    <a:lstStyle/>
                    <a:p>
                      <a:r>
                        <a:rPr lang="en-US" sz="2400" dirty="0" err="1"/>
                        <a:t>Bài</a:t>
                      </a:r>
                      <a:r>
                        <a:rPr lang="en-US" sz="2400" dirty="0"/>
                        <a:t> </a:t>
                      </a:r>
                      <a:r>
                        <a:rPr lang="en-US" sz="2400" dirty="0" err="1"/>
                        <a:t>kiểm</a:t>
                      </a:r>
                      <a:r>
                        <a:rPr lang="en-US" sz="2400" dirty="0"/>
                        <a:t> </a:t>
                      </a:r>
                      <a:r>
                        <a:rPr lang="en-US" sz="2400" dirty="0" err="1"/>
                        <a:t>tra</a:t>
                      </a:r>
                      <a:r>
                        <a:rPr lang="en-US" sz="2400" dirty="0"/>
                        <a:t> (</a:t>
                      </a:r>
                      <a:r>
                        <a:rPr lang="en-US" sz="2400" dirty="0" err="1"/>
                        <a:t>câu</a:t>
                      </a:r>
                      <a:r>
                        <a:rPr lang="en-US" sz="2400" dirty="0"/>
                        <a:t> </a:t>
                      </a:r>
                      <a:r>
                        <a:rPr lang="en-US" sz="2400" dirty="0" err="1"/>
                        <a:t>hỏi</a:t>
                      </a:r>
                      <a:r>
                        <a:rPr lang="en-US" sz="2400" dirty="0"/>
                        <a:t> </a:t>
                      </a:r>
                      <a:r>
                        <a:rPr lang="en-US" sz="2400" dirty="0" err="1"/>
                        <a:t>tự</a:t>
                      </a:r>
                      <a:r>
                        <a:rPr lang="en-US" sz="2400" dirty="0"/>
                        <a:t> </a:t>
                      </a:r>
                      <a:r>
                        <a:rPr lang="en-US" sz="2400" dirty="0" err="1"/>
                        <a:t>luận</a:t>
                      </a:r>
                      <a:r>
                        <a:rPr lang="en-US" sz="2400" dirty="0"/>
                        <a:t>, </a:t>
                      </a:r>
                      <a:r>
                        <a:rPr lang="en-US" sz="2400" dirty="0" err="1"/>
                        <a:t>câu</a:t>
                      </a:r>
                      <a:r>
                        <a:rPr lang="en-US" sz="2400" dirty="0"/>
                        <a:t> </a:t>
                      </a:r>
                      <a:r>
                        <a:rPr lang="en-US" sz="2400" dirty="0" err="1"/>
                        <a:t>hỏi</a:t>
                      </a:r>
                      <a:r>
                        <a:rPr lang="en-US" sz="2400" dirty="0"/>
                        <a:t> </a:t>
                      </a:r>
                      <a:r>
                        <a:rPr lang="en-US" sz="2400" dirty="0" err="1"/>
                        <a:t>trắc</a:t>
                      </a:r>
                      <a:r>
                        <a:rPr lang="en-US" sz="2400" dirty="0"/>
                        <a:t> </a:t>
                      </a:r>
                      <a:r>
                        <a:rPr lang="en-US" sz="2400" dirty="0" err="1"/>
                        <a:t>nghiệm</a:t>
                      </a:r>
                      <a:r>
                        <a:rPr lang="en-US" sz="2400" dirty="0"/>
                        <a:t>), </a:t>
                      </a:r>
                      <a:r>
                        <a:rPr lang="en-US" sz="2400" dirty="0" err="1"/>
                        <a:t>bài</a:t>
                      </a:r>
                      <a:r>
                        <a:rPr lang="en-US" sz="2400" dirty="0"/>
                        <a:t> </a:t>
                      </a:r>
                      <a:r>
                        <a:rPr lang="en-US" sz="2400" dirty="0" err="1"/>
                        <a:t>luận</a:t>
                      </a:r>
                      <a:r>
                        <a:rPr lang="en-US" sz="2400" dirty="0"/>
                        <a:t>, </a:t>
                      </a:r>
                      <a:r>
                        <a:rPr lang="en-US" sz="2400" dirty="0" err="1"/>
                        <a:t>phần</a:t>
                      </a:r>
                      <a:r>
                        <a:rPr lang="en-US" sz="2400" dirty="0"/>
                        <a:t> </a:t>
                      </a:r>
                      <a:r>
                        <a:rPr lang="en-US" sz="2400" dirty="0" err="1"/>
                        <a:t>mềm</a:t>
                      </a:r>
                      <a:r>
                        <a:rPr lang="en-US" sz="2400" dirty="0"/>
                        <a:t> </a:t>
                      </a:r>
                      <a:r>
                        <a:rPr lang="en-US" sz="2400" dirty="0" err="1"/>
                        <a:t>biên</a:t>
                      </a:r>
                      <a:r>
                        <a:rPr lang="en-US" sz="2400" dirty="0"/>
                        <a:t> </a:t>
                      </a:r>
                      <a:r>
                        <a:rPr lang="en-US" sz="2400" dirty="0" err="1"/>
                        <a:t>soạn</a:t>
                      </a:r>
                      <a:r>
                        <a:rPr lang="en-US" sz="2400" dirty="0"/>
                        <a:t> </a:t>
                      </a:r>
                      <a:r>
                        <a:rPr lang="en-US" sz="2400" dirty="0" err="1"/>
                        <a:t>đề</a:t>
                      </a:r>
                      <a:r>
                        <a:rPr lang="en-US" sz="2400" dirty="0"/>
                        <a:t> </a:t>
                      </a:r>
                      <a:r>
                        <a:rPr lang="en-US" sz="2400" dirty="0" err="1"/>
                        <a:t>kiểm</a:t>
                      </a:r>
                      <a:r>
                        <a:rPr lang="en-US" sz="2400" dirty="0"/>
                        <a:t> </a:t>
                      </a:r>
                      <a:r>
                        <a:rPr lang="en-US" sz="2400" dirty="0" err="1"/>
                        <a:t>tra</a:t>
                      </a:r>
                      <a:r>
                        <a:rPr lang="en-US" sz="2400" dirty="0"/>
                        <a:t>, </a:t>
                      </a:r>
                      <a:r>
                        <a:rPr lang="en-US" sz="2400" dirty="0" err="1"/>
                        <a:t>bảng</a:t>
                      </a:r>
                      <a:r>
                        <a:rPr lang="en-US" sz="2400" dirty="0"/>
                        <a:t> </a:t>
                      </a:r>
                      <a:r>
                        <a:rPr lang="en-US" sz="2400" dirty="0" err="1"/>
                        <a:t>kiểm</a:t>
                      </a:r>
                      <a:r>
                        <a:rPr lang="en-US" sz="2400" dirty="0"/>
                        <a:t>, </a:t>
                      </a:r>
                      <a:r>
                        <a:rPr lang="en-US" sz="2400" dirty="0" err="1"/>
                        <a:t>phiếu</a:t>
                      </a:r>
                      <a:r>
                        <a:rPr lang="en-US" sz="2400" dirty="0"/>
                        <a:t> </a:t>
                      </a:r>
                      <a:r>
                        <a:rPr lang="en-US" sz="2400" dirty="0" err="1"/>
                        <a:t>đánh</a:t>
                      </a:r>
                      <a:r>
                        <a:rPr lang="en-US" sz="2400" dirty="0"/>
                        <a:t> </a:t>
                      </a:r>
                      <a:r>
                        <a:rPr lang="en-US" sz="2400" dirty="0" err="1"/>
                        <a:t>giá</a:t>
                      </a:r>
                      <a:r>
                        <a:rPr lang="en-US" sz="2400" dirty="0"/>
                        <a:t> </a:t>
                      </a:r>
                      <a:r>
                        <a:rPr lang="en-US" sz="2400" dirty="0" err="1"/>
                        <a:t>theo</a:t>
                      </a:r>
                      <a:r>
                        <a:rPr lang="en-US" sz="2400" dirty="0"/>
                        <a:t> </a:t>
                      </a:r>
                      <a:r>
                        <a:rPr lang="en-US" sz="2400" dirty="0" err="1"/>
                        <a:t>tiêu</a:t>
                      </a:r>
                      <a:r>
                        <a:rPr lang="en-US" sz="2400" dirty="0"/>
                        <a:t> </a:t>
                      </a:r>
                      <a:r>
                        <a:rPr lang="en-US" sz="2400" dirty="0" err="1"/>
                        <a:t>chí</a:t>
                      </a:r>
                      <a:r>
                        <a:rPr lang="en-US" sz="2400" dirty="0"/>
                        <a:t>, thang </a:t>
                      </a:r>
                      <a:r>
                        <a:rPr lang="en-US" sz="2400" dirty="0" err="1"/>
                        <a:t>đo</a:t>
                      </a:r>
                      <a:r>
                        <a:rPr lang="en-US" sz="2400" dirty="0"/>
                        <a:t>.</a:t>
                      </a:r>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59800049"/>
                  </a:ext>
                </a:extLst>
              </a:tr>
            </a:tbl>
          </a:graphicData>
        </a:graphic>
      </p:graphicFrame>
    </p:spTree>
    <p:extLst>
      <p:ext uri="{BB962C8B-B14F-4D97-AF65-F5344CB8AC3E}">
        <p14:creationId xmlns:p14="http://schemas.microsoft.com/office/powerpoint/2010/main" val="728472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74">
            <a:extLst>
              <a:ext uri="{FF2B5EF4-FFF2-40B4-BE49-F238E27FC236}">
                <a16:creationId xmlns:a16="http://schemas.microsoft.com/office/drawing/2014/main" id="{7D9D36D6-2AC5-46A1-A849-4C82D5264A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2">
            <a:extLst>
              <a:ext uri="{FF2B5EF4-FFF2-40B4-BE49-F238E27FC236}">
                <a16:creationId xmlns:a16="http://schemas.microsoft.com/office/drawing/2014/main" id="{9FF958FE-7B4E-477A-BC63-48C489F06169}"/>
              </a:ext>
            </a:extLst>
          </p:cNvPr>
          <p:cNvSpPr>
            <a:spLocks noGrp="1"/>
          </p:cNvSpPr>
          <p:nvPr>
            <p:ph type="title"/>
          </p:nvPr>
        </p:nvSpPr>
        <p:spPr>
          <a:xfrm>
            <a:off x="5354954" y="2210637"/>
            <a:ext cx="6321231" cy="1684680"/>
          </a:xfrm>
          <a:noFill/>
        </p:spPr>
        <p:txBody>
          <a:bodyPr vert="horz" lIns="91440" tIns="45720" rIns="91440" bIns="45720" rtlCol="0" anchor="b">
            <a:normAutofit/>
          </a:bodyPr>
          <a:lstStyle/>
          <a:p>
            <a:pPr algn="ctr"/>
            <a:r>
              <a:rPr lang="en-US" sz="5200" b="1"/>
              <a:t>Các phương pháp </a:t>
            </a:r>
            <a:br>
              <a:rPr lang="en-US" sz="5200" b="1"/>
            </a:br>
            <a:r>
              <a:rPr lang="en-US" sz="5200" b="1"/>
              <a:t>đánh giá thường xuyên</a:t>
            </a:r>
          </a:p>
        </p:txBody>
      </p:sp>
      <p:pic>
        <p:nvPicPr>
          <p:cNvPr id="6150" name="Picture 6">
            <a:extLst>
              <a:ext uri="{FF2B5EF4-FFF2-40B4-BE49-F238E27FC236}">
                <a16:creationId xmlns:a16="http://schemas.microsoft.com/office/drawing/2014/main" id="{B41DF2C3-2EE3-46E1-A288-AC01E22ED3E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23"/>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984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A0A9E0B-F78B-489B-A2E5-FEC7B12BA56A}"/>
              </a:ext>
            </a:extLst>
          </p:cNvPr>
          <p:cNvSpPr>
            <a:spLocks noGrp="1"/>
          </p:cNvSpPr>
          <p:nvPr>
            <p:ph type="title"/>
          </p:nvPr>
        </p:nvSpPr>
        <p:spPr>
          <a:xfrm>
            <a:off x="838200" y="365125"/>
            <a:ext cx="10515600" cy="535207"/>
          </a:xfrm>
        </p:spPr>
        <p:txBody>
          <a:bodyPr>
            <a:normAutofit/>
          </a:bodyPr>
          <a:lstStyle/>
          <a:p>
            <a:r>
              <a:rPr lang="en-US" sz="3200" b="1" dirty="0" err="1">
                <a:latin typeface="Arial" panose="020B0604020202020204" pitchFamily="34" charset="0"/>
                <a:cs typeface="Arial" panose="020B0604020202020204" pitchFamily="34" charset="0"/>
              </a:rPr>
              <a:t>Các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phương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pháp</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đánh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giá</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thường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xuyên</a:t>
            </a:r>
            <a:endParaRPr lang="en-US" sz="3200" b="1"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6DA00763-F825-445B-9664-9B340656BD60}"/>
              </a:ext>
            </a:extLst>
          </p:cNvPr>
          <p:cNvSpPr/>
          <p:nvPr/>
        </p:nvSpPr>
        <p:spPr>
          <a:xfrm>
            <a:off x="473613" y="1280160"/>
            <a:ext cx="2185183" cy="505030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l"/>
            <a:r>
              <a:rPr lang="en-US" sz="2200" b="1" dirty="0" err="1">
                <a:solidFill>
                  <a:schemeClr val="tx1"/>
                </a:solidFill>
                <a:latin typeface="Arial" panose="020B0604020202020204" pitchFamily="34" charset="0"/>
                <a:cs typeface="Arial" panose="020B0604020202020204" pitchFamily="34" charset="0"/>
              </a:rPr>
              <a:t>Kiểm</a:t>
            </a:r>
            <a:r>
              <a:rPr lang="en-US" sz="2200" b="1" dirty="0">
                <a:solidFill>
                  <a:schemeClr val="tx1"/>
                </a:solidFill>
                <a:latin typeface="Arial" panose="020B0604020202020204" pitchFamily="34" charset="0"/>
                <a:cs typeface="Arial" panose="020B0604020202020204" pitchFamily="34" charset="0"/>
              </a:rPr>
              <a:t> </a:t>
            </a:r>
            <a:r>
              <a:rPr lang="en-US" sz="2200" b="1" dirty="0" err="1">
                <a:solidFill>
                  <a:schemeClr val="tx1"/>
                </a:solidFill>
                <a:latin typeface="Arial" panose="020B0604020202020204" pitchFamily="34" charset="0"/>
                <a:cs typeface="Arial" panose="020B0604020202020204" pitchFamily="34" charset="0"/>
              </a:rPr>
              <a:t>tra</a:t>
            </a:r>
            <a:r>
              <a:rPr lang="en-US" sz="2200" b="1" dirty="0">
                <a:solidFill>
                  <a:schemeClr val="tx1"/>
                </a:solidFill>
                <a:latin typeface="Arial" panose="020B0604020202020204" pitchFamily="34" charset="0"/>
                <a:cs typeface="Arial" panose="020B0604020202020204" pitchFamily="34" charset="0"/>
              </a:rPr>
              <a:t> </a:t>
            </a:r>
            <a:r>
              <a:rPr lang="en-US" sz="2200" b="1" dirty="0" err="1">
                <a:solidFill>
                  <a:schemeClr val="tx1"/>
                </a:solidFill>
                <a:latin typeface="Arial" panose="020B0604020202020204" pitchFamily="34" charset="0"/>
                <a:cs typeface="Arial" panose="020B0604020202020204" pitchFamily="34" charset="0"/>
              </a:rPr>
              <a:t>viết</a:t>
            </a:r>
            <a:endParaRPr lang="en-US" sz="2200" b="1" dirty="0">
              <a:solidFill>
                <a:schemeClr val="tx1"/>
              </a:solidFill>
              <a:latin typeface="Arial" panose="020B0604020202020204" pitchFamily="34" charset="0"/>
              <a:cs typeface="Arial" panose="020B0604020202020204" pitchFamily="34" charset="0"/>
            </a:endParaRPr>
          </a:p>
          <a:p>
            <a:pPr lvl="0" algn="l"/>
            <a:r>
              <a:rPr lang="en-US" sz="2200" b="1" dirty="0">
                <a:latin typeface="Arial" panose="020B0604020202020204" pitchFamily="34" charset="0"/>
                <a:cs typeface="Arial" panose="020B0604020202020204" pitchFamily="34" charset="0"/>
              </a:rPr>
              <a:t> *</a:t>
            </a:r>
            <a:r>
              <a:rPr lang="en-US" sz="2200" b="0" i="1" dirty="0">
                <a:latin typeface="Arial" panose="020B0604020202020204" pitchFamily="34" charset="0"/>
                <a:cs typeface="Arial" panose="020B0604020202020204" pitchFamily="34" charset="0"/>
              </a:rPr>
              <a:t>PP </a:t>
            </a:r>
            <a:r>
              <a:rPr lang="en-US" sz="2200" b="0" i="1" dirty="0" err="1">
                <a:latin typeface="Arial" panose="020B0604020202020204" pitchFamily="34" charset="0"/>
                <a:cs typeface="Arial" panose="020B0604020202020204" pitchFamily="34" charset="0"/>
              </a:rPr>
              <a:t>quan</a:t>
            </a:r>
            <a:r>
              <a:rPr lang="en-US" sz="2200" b="0" i="1" dirty="0">
                <a:latin typeface="Arial" panose="020B0604020202020204" pitchFamily="34" charset="0"/>
                <a:cs typeface="Arial" panose="020B0604020202020204" pitchFamily="34" charset="0"/>
              </a:rPr>
              <a:t> </a:t>
            </a:r>
            <a:r>
              <a:rPr lang="en-US" sz="2200" b="0" i="1" dirty="0" err="1">
                <a:latin typeface="Arial" panose="020B0604020202020204" pitchFamily="34" charset="0"/>
                <a:cs typeface="Arial" panose="020B0604020202020204" pitchFamily="34" charset="0"/>
              </a:rPr>
              <a:t>trọng</a:t>
            </a:r>
            <a:endParaRPr lang="en-US" sz="2200" b="0" i="1" dirty="0">
              <a:latin typeface="Arial" panose="020B0604020202020204" pitchFamily="34" charset="0"/>
              <a:cs typeface="Arial" panose="020B0604020202020204" pitchFamily="34" charset="0"/>
            </a:endParaRPr>
          </a:p>
          <a:p>
            <a:pPr lvl="0" algn="l"/>
            <a:r>
              <a:rPr lang="en-US" sz="2200" dirty="0">
                <a:latin typeface="Arial" panose="020B0604020202020204" pitchFamily="34" charset="0"/>
                <a:cs typeface="Arial" panose="020B0604020202020204" pitchFamily="34" charset="0"/>
              </a:rPr>
              <a:t> *</a:t>
            </a:r>
            <a:r>
              <a:rPr lang="vi-VN" sz="2200" i="1" dirty="0">
                <a:latin typeface="Arial" panose="020B0604020202020204" pitchFamily="34" charset="0"/>
                <a:cs typeface="Arial" panose="020B0604020202020204" pitchFamily="34" charset="0"/>
              </a:rPr>
              <a:t>Công cụ</a:t>
            </a:r>
            <a:r>
              <a:rPr lang="en-US" sz="2200" i="1" dirty="0">
                <a:latin typeface="Arial" panose="020B0604020202020204" pitchFamily="34" charset="0"/>
                <a:cs typeface="Arial" panose="020B0604020202020204" pitchFamily="34" charset="0"/>
              </a:rPr>
              <a:t>:</a:t>
            </a:r>
            <a:r>
              <a:rPr lang="vi-VN" sz="2200" i="1" dirty="0">
                <a:latin typeface="Arial" panose="020B0604020202020204" pitchFamily="34" charset="0"/>
                <a:cs typeface="Arial" panose="020B0604020202020204" pitchFamily="34" charset="0"/>
              </a:rPr>
              <a:t> </a:t>
            </a:r>
            <a:endParaRPr lang="en-US" sz="2200" i="1" dirty="0">
              <a:latin typeface="Arial" panose="020B0604020202020204" pitchFamily="34" charset="0"/>
              <a:cs typeface="Arial" panose="020B0604020202020204" pitchFamily="34" charset="0"/>
            </a:endParaRPr>
          </a:p>
          <a:p>
            <a:pPr lvl="0" algn="l"/>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bài kiểm tra (hỏi trắc nghiệm</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tự luận)</a:t>
            </a:r>
            <a:endParaRPr lang="en-US" sz="2200" dirty="0">
              <a:latin typeface="Arial" panose="020B0604020202020204" pitchFamily="34" charset="0"/>
              <a:cs typeface="Arial" panose="020B0604020202020204" pitchFamily="34" charset="0"/>
            </a:endParaRPr>
          </a:p>
          <a:p>
            <a:pPr lvl="0" algn="l"/>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bảng hỏi ngắn, </a:t>
            </a:r>
            <a:endParaRPr lang="en-US" sz="2200" dirty="0">
              <a:latin typeface="Arial" panose="020B0604020202020204" pitchFamily="34" charset="0"/>
              <a:cs typeface="Arial" panose="020B0604020202020204" pitchFamily="34" charset="0"/>
            </a:endParaRPr>
          </a:p>
          <a:p>
            <a:pPr marL="342900" lvl="0" indent="-342900" algn="l">
              <a:buFontTx/>
              <a:buChar char="-"/>
            </a:pPr>
            <a:r>
              <a:rPr lang="vi-VN" sz="2200">
                <a:latin typeface="Arial" panose="020B0604020202020204" pitchFamily="34" charset="0"/>
                <a:cs typeface="Arial" panose="020B0604020202020204" pitchFamily="34" charset="0"/>
              </a:rPr>
              <a:t>thẻ kiểm tra</a:t>
            </a:r>
            <a:endParaRPr lang="en-US" sz="2200">
              <a:latin typeface="Arial" panose="020B0604020202020204" pitchFamily="34" charset="0"/>
              <a:cs typeface="Arial" panose="020B0604020202020204" pitchFamily="34" charset="0"/>
            </a:endParaRPr>
          </a:p>
          <a:p>
            <a:pPr marL="342900" lvl="0" indent="-342900" algn="l">
              <a:buFontTx/>
              <a:buChar char="-"/>
            </a:pPr>
            <a:r>
              <a:rPr lang="vi-VN" sz="2200">
                <a:latin typeface="Arial" panose="020B0604020202020204" pitchFamily="34" charset="0"/>
                <a:cs typeface="Arial" panose="020B0604020202020204" pitchFamily="34" charset="0"/>
              </a:rPr>
              <a:t>bảng </a:t>
            </a:r>
            <a:r>
              <a:rPr lang="vi-VN" sz="2200" dirty="0">
                <a:latin typeface="Arial" panose="020B0604020202020204" pitchFamily="34" charset="0"/>
                <a:cs typeface="Arial" panose="020B0604020202020204" pitchFamily="34" charset="0"/>
              </a:rPr>
              <a:t>KWL.</a:t>
            </a:r>
            <a:endParaRPr lang="en-US" sz="2200" dirty="0">
              <a:latin typeface="Arial" panose="020B0604020202020204" pitchFamily="34" charset="0"/>
              <a:cs typeface="Arial" panose="020B0604020202020204" pitchFamily="34" charset="0"/>
            </a:endParaRPr>
          </a:p>
          <a:p>
            <a:pPr lvl="0" algn="l"/>
            <a:endParaRPr lang="en-US" sz="2200" dirty="0">
              <a:latin typeface="Arial" panose="020B0604020202020204" pitchFamily="34" charset="0"/>
              <a:cs typeface="Arial" panose="020B0604020202020204" pitchFamily="34" charset="0"/>
            </a:endParaRPr>
          </a:p>
          <a:p>
            <a:pPr lvl="0" algn="l"/>
            <a:r>
              <a:rPr lang="vi-VN" sz="2200" dirty="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FD0A718B-62E8-4DD6-B25E-F95734A36A34}"/>
              </a:ext>
            </a:extLst>
          </p:cNvPr>
          <p:cNvSpPr/>
          <p:nvPr/>
        </p:nvSpPr>
        <p:spPr>
          <a:xfrm>
            <a:off x="5580185" y="1280159"/>
            <a:ext cx="2072640" cy="49658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n-US" sz="2000" b="1" i="0" dirty="0">
                <a:latin typeface="Arial" panose="020B0604020202020204" pitchFamily="34" charset="0"/>
                <a:cs typeface="Arial" panose="020B0604020202020204" pitchFamily="34" charset="0"/>
              </a:rPr>
              <a:t>H</a:t>
            </a:r>
            <a:r>
              <a:rPr lang="vi-VN" sz="2000" b="1" i="0" dirty="0">
                <a:latin typeface="Arial" panose="020B0604020202020204" pitchFamily="34" charset="0"/>
                <a:cs typeface="Arial" panose="020B0604020202020204" pitchFamily="34" charset="0"/>
              </a:rPr>
              <a:t>ỏi – đáp</a:t>
            </a:r>
            <a:endParaRPr lang="en-US" sz="2000" b="1" i="0" dirty="0">
              <a:latin typeface="Arial" panose="020B0604020202020204" pitchFamily="34" charset="0"/>
              <a:cs typeface="Arial" panose="020B0604020202020204" pitchFamily="34" charset="0"/>
            </a:endParaRPr>
          </a:p>
          <a:p>
            <a:pPr lvl="0" algn="just"/>
            <a:r>
              <a:rPr lang="en-US" sz="2000" b="0" i="0" dirty="0">
                <a:latin typeface="Arial" panose="020B0604020202020204" pitchFamily="34" charset="0"/>
                <a:cs typeface="Arial" panose="020B0604020202020204" pitchFamily="34" charset="0"/>
              </a:rPr>
              <a:t>* </a:t>
            </a:r>
            <a:r>
              <a:rPr lang="en-US" sz="2000" b="0" i="0" dirty="0" err="1">
                <a:latin typeface="Arial" panose="020B0604020202020204" pitchFamily="34" charset="0"/>
                <a:cs typeface="Arial" panose="020B0604020202020204" pitchFamily="34" charset="0"/>
              </a:rPr>
              <a:t>Sử</a:t>
            </a:r>
            <a:r>
              <a:rPr lang="en-US" sz="2000" b="0" i="0" dirty="0">
                <a:latin typeface="Arial" panose="020B0604020202020204" pitchFamily="34" charset="0"/>
                <a:cs typeface="Arial" panose="020B0604020202020204" pitchFamily="34" charset="0"/>
              </a:rPr>
              <a:t> </a:t>
            </a:r>
            <a:r>
              <a:rPr lang="en-US" sz="2000" b="0" i="0" dirty="0" err="1">
                <a:latin typeface="Arial" panose="020B0604020202020204" pitchFamily="34" charset="0"/>
                <a:cs typeface="Arial" panose="020B0604020202020204" pitchFamily="34" charset="0"/>
              </a:rPr>
              <a:t>dụng</a:t>
            </a:r>
            <a:r>
              <a:rPr lang="en-US" sz="2000" b="0" i="0" dirty="0">
                <a:latin typeface="Arial" panose="020B0604020202020204" pitchFamily="34" charset="0"/>
                <a:cs typeface="Arial" panose="020B0604020202020204" pitchFamily="34" charset="0"/>
              </a:rPr>
              <a:t> </a:t>
            </a:r>
            <a:r>
              <a:rPr lang="en-US" sz="2000" b="0" i="0" dirty="0" err="1">
                <a:latin typeface="Arial" panose="020B0604020202020204" pitchFamily="34" charset="0"/>
                <a:cs typeface="Arial" panose="020B0604020202020204" pitchFamily="34" charset="0"/>
              </a:rPr>
              <a:t>thường</a:t>
            </a:r>
            <a:r>
              <a:rPr lang="en-US" sz="2000" b="0" i="0" dirty="0">
                <a:latin typeface="Arial" panose="020B0604020202020204" pitchFamily="34" charset="0"/>
                <a:cs typeface="Arial" panose="020B0604020202020204" pitchFamily="34" charset="0"/>
              </a:rPr>
              <a:t> </a:t>
            </a:r>
            <a:r>
              <a:rPr lang="en-US" sz="2000" b="0" i="0" dirty="0" err="1">
                <a:latin typeface="Arial" panose="020B0604020202020204" pitchFamily="34" charset="0"/>
                <a:cs typeface="Arial" panose="020B0604020202020204" pitchFamily="34" charset="0"/>
              </a:rPr>
              <a:t>xuyên</a:t>
            </a:r>
            <a:endParaRPr lang="en-US" sz="2000" b="0" i="0" dirty="0">
              <a:latin typeface="Arial" panose="020B0604020202020204" pitchFamily="34" charset="0"/>
              <a:cs typeface="Arial" panose="020B0604020202020204" pitchFamily="34" charset="0"/>
            </a:endParaRPr>
          </a:p>
          <a:p>
            <a:pPr lvl="0" algn="just"/>
            <a:r>
              <a:rPr lang="en-US" sz="2000" b="0" i="0" dirty="0">
                <a:latin typeface="Arial" panose="020B0604020202020204" pitchFamily="34" charset="0"/>
                <a:cs typeface="Arial" panose="020B0604020202020204" pitchFamily="34" charset="0"/>
              </a:rPr>
              <a:t>* </a:t>
            </a:r>
            <a:r>
              <a:rPr lang="en-US" sz="2000" b="0" i="0" dirty="0" err="1">
                <a:latin typeface="Arial" panose="020B0604020202020204" pitchFamily="34" charset="0"/>
                <a:cs typeface="Arial" panose="020B0604020202020204" pitchFamily="34" charset="0"/>
              </a:rPr>
              <a:t>Thời</a:t>
            </a:r>
            <a:r>
              <a:rPr lang="en-US" sz="2000" b="0" i="0" dirty="0">
                <a:latin typeface="Arial" panose="020B0604020202020204" pitchFamily="34" charset="0"/>
                <a:cs typeface="Arial" panose="020B0604020202020204" pitchFamily="34" charset="0"/>
              </a:rPr>
              <a:t> </a:t>
            </a:r>
            <a:r>
              <a:rPr lang="en-US" sz="2000" b="0" i="0" dirty="0" err="1">
                <a:latin typeface="Arial" panose="020B0604020202020204" pitchFamily="34" charset="0"/>
                <a:cs typeface="Arial" panose="020B0604020202020204" pitchFamily="34" charset="0"/>
              </a:rPr>
              <a:t>điểm</a:t>
            </a:r>
            <a:r>
              <a:rPr lang="en-US" sz="2000" b="0" i="0" dirty="0">
                <a:latin typeface="Arial" panose="020B0604020202020204" pitchFamily="34" charset="0"/>
                <a:cs typeface="Arial" panose="020B0604020202020204" pitchFamily="34" charset="0"/>
              </a:rPr>
              <a:t>: </a:t>
            </a:r>
            <a:r>
              <a:rPr lang="vi-VN" sz="2000" b="0" dirty="0">
                <a:latin typeface="Arial" panose="020B0604020202020204" pitchFamily="34" charset="0"/>
                <a:cs typeface="Arial" panose="020B0604020202020204" pitchFamily="34" charset="0"/>
              </a:rPr>
              <a:t>khởi động, hình thành kiến thức, luyện tập, vận dụng mở rộng</a:t>
            </a:r>
            <a:endParaRPr lang="en-US" sz="2000" b="0" dirty="0">
              <a:latin typeface="Arial" panose="020B0604020202020204" pitchFamily="34" charset="0"/>
              <a:cs typeface="Arial" panose="020B0604020202020204" pitchFamily="34" charset="0"/>
            </a:endParaRPr>
          </a:p>
          <a:p>
            <a:pPr marL="342900" lvl="0" indent="-342900" algn="just">
              <a:buFontTx/>
              <a:buChar char="-"/>
            </a:pPr>
            <a:r>
              <a:rPr lang="en-US" sz="2000" b="0" i="0" dirty="0" err="1">
                <a:latin typeface="Arial" panose="020B0604020202020204" pitchFamily="34" charset="0"/>
                <a:cs typeface="Arial" panose="020B0604020202020204" pitchFamily="34" charset="0"/>
              </a:rPr>
              <a:t>Công</a:t>
            </a:r>
            <a:r>
              <a:rPr lang="en-US" sz="2000" b="0" i="0" dirty="0">
                <a:latin typeface="Arial" panose="020B0604020202020204" pitchFamily="34" charset="0"/>
                <a:cs typeface="Arial" panose="020B0604020202020204" pitchFamily="34" charset="0"/>
              </a:rPr>
              <a:t> </a:t>
            </a:r>
            <a:r>
              <a:rPr lang="en-US" sz="2000" b="0" i="0" dirty="0" err="1">
                <a:latin typeface="Arial" panose="020B0604020202020204" pitchFamily="34" charset="0"/>
                <a:cs typeface="Arial" panose="020B0604020202020204" pitchFamily="34" charset="0"/>
              </a:rPr>
              <a:t>cụ</a:t>
            </a:r>
            <a:r>
              <a:rPr lang="en-US" sz="2000" b="0" i="0" dirty="0">
                <a:latin typeface="Arial" panose="020B0604020202020204" pitchFamily="34" charset="0"/>
                <a:cs typeface="Arial" panose="020B0604020202020204" pitchFamily="34" charset="0"/>
              </a:rPr>
              <a:t>: </a:t>
            </a:r>
            <a:r>
              <a:rPr lang="en-US" sz="2000" b="0" i="0" dirty="0" err="1">
                <a:latin typeface="Arial" panose="020B0604020202020204" pitchFamily="34" charset="0"/>
                <a:cs typeface="Arial" panose="020B0604020202020204" pitchFamily="34" charset="0"/>
              </a:rPr>
              <a:t>câu</a:t>
            </a:r>
            <a:r>
              <a:rPr lang="en-US" sz="2000" b="0" i="0" dirty="0">
                <a:latin typeface="Arial" panose="020B0604020202020204" pitchFamily="34" charset="0"/>
                <a:cs typeface="Arial" panose="020B0604020202020204" pitchFamily="34" charset="0"/>
              </a:rPr>
              <a:t> </a:t>
            </a:r>
            <a:r>
              <a:rPr lang="en-US" sz="2000" b="0" i="0" dirty="0" err="1">
                <a:latin typeface="Arial" panose="020B0604020202020204" pitchFamily="34" charset="0"/>
                <a:cs typeface="Arial" panose="020B0604020202020204" pitchFamily="34" charset="0"/>
              </a:rPr>
              <a:t>hỏi</a:t>
            </a:r>
            <a:r>
              <a:rPr lang="en-US" sz="2000" b="0" i="0" dirty="0">
                <a:latin typeface="Arial" panose="020B0604020202020204" pitchFamily="34" charset="0"/>
                <a:cs typeface="Arial" panose="020B0604020202020204" pitchFamily="34" charset="0"/>
              </a:rPr>
              <a:t>.</a:t>
            </a:r>
          </a:p>
          <a:p>
            <a:pPr marL="342900" lvl="0" indent="-342900" algn="just">
              <a:buFontTx/>
              <a:buChar char="-"/>
            </a:pPr>
            <a:endParaRPr lang="en-US" sz="2000" dirty="0">
              <a:latin typeface="Arial" panose="020B0604020202020204" pitchFamily="34" charset="0"/>
              <a:cs typeface="Arial" panose="020B0604020202020204" pitchFamily="34" charset="0"/>
            </a:endParaRPr>
          </a:p>
          <a:p>
            <a:pPr marL="342900" lvl="0" indent="-342900" algn="just">
              <a:buFontTx/>
              <a:buChar char="-"/>
            </a:pPr>
            <a:endParaRPr lang="en-US" sz="2000" b="0" i="0" dirty="0">
              <a:latin typeface="Arial" panose="020B0604020202020204" pitchFamily="34" charset="0"/>
              <a:cs typeface="Arial" panose="020B0604020202020204" pitchFamily="34" charset="0"/>
            </a:endParaRPr>
          </a:p>
          <a:p>
            <a:pPr marL="342900" lvl="0" indent="-342900" algn="just">
              <a:buFontTx/>
              <a:buChar char="-"/>
            </a:pPr>
            <a:endParaRPr lang="en-US" sz="2000" dirty="0">
              <a:latin typeface="Arial" panose="020B0604020202020204" pitchFamily="34" charset="0"/>
              <a:cs typeface="Arial" panose="020B0604020202020204" pitchFamily="34" charset="0"/>
            </a:endParaRPr>
          </a:p>
          <a:p>
            <a:pPr lvl="0" algn="just"/>
            <a:endParaRPr lang="en-US" sz="2000" b="0" i="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E783D7E8-864F-409B-B6F0-BA607ABE1BF8}"/>
              </a:ext>
            </a:extLst>
          </p:cNvPr>
          <p:cNvSpPr/>
          <p:nvPr/>
        </p:nvSpPr>
        <p:spPr>
          <a:xfrm>
            <a:off x="2855743" y="1280159"/>
            <a:ext cx="2602521" cy="496589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r>
              <a:rPr lang="en-US" sz="2000" b="1" dirty="0">
                <a:latin typeface="Arial" panose="020B0604020202020204" pitchFamily="34" charset="0"/>
                <a:cs typeface="Arial" panose="020B0604020202020204" pitchFamily="34" charset="0"/>
              </a:rPr>
              <a:t>Quan </a:t>
            </a:r>
            <a:r>
              <a:rPr lang="en-US" sz="2000" b="1" dirty="0" err="1">
                <a:latin typeface="Arial" panose="020B0604020202020204" pitchFamily="34" charset="0"/>
                <a:cs typeface="Arial" panose="020B0604020202020204" pitchFamily="34" charset="0"/>
              </a:rPr>
              <a:t>sát</a:t>
            </a:r>
            <a:endParaRPr lang="en-US" sz="2000" b="1" dirty="0">
              <a:latin typeface="Arial" panose="020B0604020202020204" pitchFamily="34" charset="0"/>
              <a:cs typeface="Arial" panose="020B0604020202020204" pitchFamily="34" charset="0"/>
            </a:endParaRPr>
          </a:p>
          <a:p>
            <a:pPr lvl="0" algn="just"/>
            <a:r>
              <a:rPr lang="en-US" sz="2000" dirty="0">
                <a:latin typeface="Arial" panose="020B0604020202020204" pitchFamily="34" charset="0"/>
                <a:cs typeface="Arial" panose="020B0604020202020204" pitchFamily="34" charset="0"/>
              </a:rPr>
              <a:t>- Theo </a:t>
            </a:r>
            <a:r>
              <a:rPr lang="en-US" sz="2000" dirty="0" err="1">
                <a:latin typeface="Arial" panose="020B0604020202020204" pitchFamily="34" charset="0"/>
                <a:cs typeface="Arial" panose="020B0604020202020204" pitchFamily="34" charset="0"/>
              </a:rPr>
              <a:t>dõi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HS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giờ</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a:t>
            </a:r>
          </a:p>
          <a:p>
            <a:pPr lvl="0" algn="just"/>
            <a:r>
              <a:rPr lang="en-US" sz="2000" dirty="0">
                <a:latin typeface="Arial" panose="020B0604020202020204" pitchFamily="34" charset="0"/>
                <a:cs typeface="Arial" panose="020B0604020202020204" pitchFamily="34" charset="0"/>
              </a:rPr>
              <a:t>- Q</a:t>
            </a:r>
            <a:r>
              <a:rPr lang="vi-VN" sz="2000" dirty="0">
                <a:latin typeface="Arial" panose="020B0604020202020204" pitchFamily="34" charset="0"/>
                <a:cs typeface="Arial" panose="020B0604020202020204" pitchFamily="34" charset="0"/>
              </a:rPr>
              <a:t>uan sát hành động cũng như thái độ, cảm xúc của HS</a:t>
            </a:r>
            <a:r>
              <a:rPr lang="en-US" sz="2000" dirty="0">
                <a:latin typeface="Arial" panose="020B0604020202020204" pitchFamily="34" charset="0"/>
                <a:cs typeface="Arial" panose="020B0604020202020204" pitchFamily="34" charset="0"/>
              </a:rPr>
              <a:t>.</a:t>
            </a:r>
          </a:p>
          <a:p>
            <a:pPr lvl="0" algn="just"/>
            <a:r>
              <a:rPr lang="en-US" sz="2000" dirty="0">
                <a:latin typeface="Arial" panose="020B0604020202020204" pitchFamily="34" charset="0"/>
                <a:cs typeface="Arial" panose="020B0604020202020204" pitchFamily="34" charset="0"/>
              </a:rPr>
              <a:t>- Q</a:t>
            </a:r>
            <a:r>
              <a:rPr lang="vi-VN" sz="2000" dirty="0">
                <a:latin typeface="Arial" panose="020B0604020202020204" pitchFamily="34" charset="0"/>
                <a:cs typeface="Arial" panose="020B0604020202020204" pitchFamily="34" charset="0"/>
              </a:rPr>
              <a:t>uan sát các sản phẩm HS tạo ra</a:t>
            </a:r>
            <a:r>
              <a:rPr lang="en-US" sz="2000" dirty="0">
                <a:latin typeface="Arial" panose="020B0604020202020204" pitchFamily="34" charset="0"/>
                <a:cs typeface="Arial" panose="020B0604020202020204" pitchFamily="34" charset="0"/>
              </a:rPr>
              <a:t>.</a:t>
            </a:r>
          </a:p>
          <a:p>
            <a:pPr lvl="0" algn="just"/>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cụ</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phiếu ghi chép sự kiện thường nhật, thang đo, bảng kiểm</a:t>
            </a:r>
            <a:endParaRPr lang="en-US" sz="20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BB549116-BE1D-4AC0-A00C-121E150DEB3E}"/>
              </a:ext>
            </a:extLst>
          </p:cNvPr>
          <p:cNvSpPr/>
          <p:nvPr/>
        </p:nvSpPr>
        <p:spPr>
          <a:xfrm>
            <a:off x="7849772" y="1280158"/>
            <a:ext cx="2185183" cy="4965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indent="0" algn="just">
              <a:buNone/>
            </a:pPr>
            <a:r>
              <a:rPr lang="en-US" sz="2000" b="1" dirty="0" err="1">
                <a:latin typeface="Arial" panose="020B0604020202020204" pitchFamily="34" charset="0"/>
                <a:cs typeface="Arial" panose="020B0604020202020204" pitchFamily="34" charset="0"/>
              </a:rPr>
              <a:t>Đánh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giá</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hồ</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sơ</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tập</a:t>
            </a:r>
            <a:endParaRPr lang="en-US" sz="2000" b="1" dirty="0">
              <a:latin typeface="Arial" panose="020B0604020202020204" pitchFamily="34" charset="0"/>
              <a:cs typeface="Arial" panose="020B0604020202020204" pitchFamily="34" charset="0"/>
            </a:endParaRPr>
          </a:p>
          <a:p>
            <a:pPr algn="just">
              <a:buFontTx/>
              <a:buChar char="-"/>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tri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nền</a:t>
            </a:r>
            <a:endParaRPr lang="en-US" sz="2000" dirty="0">
              <a:latin typeface="Arial" panose="020B0604020202020204" pitchFamily="34" charset="0"/>
              <a:cs typeface="Arial" panose="020B0604020202020204" pitchFamily="34" charset="0"/>
            </a:endParaRPr>
          </a:p>
          <a:p>
            <a:pPr algn="just">
              <a:buFontTx/>
              <a:buChar char="-"/>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endParaRPr lang="en-US" sz="2000" dirty="0">
              <a:latin typeface="Arial" panose="020B0604020202020204" pitchFamily="34" charset="0"/>
              <a:cs typeface="Arial" panose="020B0604020202020204" pitchFamily="34" charset="0"/>
            </a:endParaRPr>
          </a:p>
          <a:p>
            <a:pPr algn="just">
              <a:buFontTx/>
              <a:buChar char="-"/>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a:t>
            </a:r>
            <a:endParaRPr lang="en-US" sz="2000" dirty="0">
              <a:latin typeface="Arial" panose="020B0604020202020204" pitchFamily="34" charset="0"/>
              <a:cs typeface="Arial" panose="020B0604020202020204" pitchFamily="34" charset="0"/>
            </a:endParaRPr>
          </a:p>
          <a:p>
            <a:pPr algn="just">
              <a:buFontTx/>
              <a:buChar char="-"/>
            </a:pPr>
            <a:r>
              <a:rPr lang="en-US" sz="2000" dirty="0">
                <a:latin typeface="Arial" panose="020B0604020202020204" pitchFamily="34" charset="0"/>
                <a:cs typeface="Arial" panose="020B0604020202020204" pitchFamily="34" charset="0"/>
              </a:rPr>
              <a:t> Poster: </a:t>
            </a:r>
            <a:r>
              <a:rPr lang="en-US" sz="2000" dirty="0" err="1">
                <a:latin typeface="Arial" panose="020B0604020202020204" pitchFamily="34" charset="0"/>
                <a:cs typeface="Arial" panose="020B0604020202020204" pitchFamily="34" charset="0"/>
              </a:rPr>
              <a:t>tác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endParaRPr lang="en-US" sz="2000" dirty="0">
              <a:latin typeface="Arial" panose="020B0604020202020204" pitchFamily="34" charset="0"/>
              <a:cs typeface="Arial" panose="020B0604020202020204" pitchFamily="34" charset="0"/>
            </a:endParaRPr>
          </a:p>
          <a:p>
            <a:pPr algn="just">
              <a:buFontTx/>
              <a:buChar char="-"/>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giá</a:t>
            </a:r>
            <a:r>
              <a:rPr lang="en-US" sz="2000">
                <a:latin typeface="Arial" panose="020B0604020202020204" pitchFamily="34" charset="0"/>
                <a:cs typeface="Arial" panose="020B0604020202020204" pitchFamily="34" charset="0"/>
              </a:rPr>
              <a:t>: rubric </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Phiếu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a:t>
            </a:r>
            <a:r>
              <a:rPr lang="en-US" sz="2000" dirty="0">
                <a:latin typeface="Arial" panose="020B0604020202020204" pitchFamily="34" charset="0"/>
                <a:cs typeface="Arial" panose="020B0604020202020204" pitchFamily="34" charset="0"/>
              </a:rPr>
              <a:t>)</a:t>
            </a:r>
          </a:p>
        </p:txBody>
      </p:sp>
      <p:sp>
        <p:nvSpPr>
          <p:cNvPr id="11" name="Rectangle: Rounded Corners 10">
            <a:extLst>
              <a:ext uri="{FF2B5EF4-FFF2-40B4-BE49-F238E27FC236}">
                <a16:creationId xmlns:a16="http://schemas.microsoft.com/office/drawing/2014/main" id="{543A8583-13D1-49A0-BAEE-6FF8CB41E671}"/>
              </a:ext>
            </a:extLst>
          </p:cNvPr>
          <p:cNvSpPr/>
          <p:nvPr/>
        </p:nvSpPr>
        <p:spPr>
          <a:xfrm>
            <a:off x="10156876" y="1280158"/>
            <a:ext cx="1730323" cy="49658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lvl="0" indent="0" algn="l" defTabSz="889000">
              <a:lnSpc>
                <a:spcPct val="90000"/>
              </a:lnSpc>
              <a:spcBef>
                <a:spcPct val="0"/>
              </a:spcBef>
              <a:spcAft>
                <a:spcPct val="35000"/>
              </a:spcAft>
              <a:buNone/>
            </a:pPr>
            <a:r>
              <a:rPr lang="en-US" sz="2000" b="1" kern="1200" dirty="0" err="1">
                <a:solidFill>
                  <a:schemeClr val="tx1"/>
                </a:solidFill>
                <a:latin typeface="Arial" panose="020B0604020202020204" pitchFamily="34" charset="0"/>
                <a:cs typeface="Arial" panose="020B0604020202020204" pitchFamily="34" charset="0"/>
              </a:rPr>
              <a:t>Đánh</a:t>
            </a:r>
            <a:r>
              <a:rPr lang="en-US" sz="2000" b="1" kern="1200" dirty="0">
                <a:solidFill>
                  <a:schemeClr val="tx1"/>
                </a:solidFill>
                <a:latin typeface="Arial" panose="020B0604020202020204" pitchFamily="34" charset="0"/>
                <a:cs typeface="Arial" panose="020B0604020202020204" pitchFamily="34" charset="0"/>
              </a:rPr>
              <a:t> </a:t>
            </a:r>
            <a:r>
              <a:rPr lang="en-US" sz="2000" b="1" kern="1200" dirty="0" err="1">
                <a:solidFill>
                  <a:schemeClr val="tx1"/>
                </a:solidFill>
                <a:latin typeface="Arial" panose="020B0604020202020204" pitchFamily="34" charset="0"/>
                <a:cs typeface="Arial" panose="020B0604020202020204" pitchFamily="34" charset="0"/>
              </a:rPr>
              <a:t>giá</a:t>
            </a:r>
            <a:r>
              <a:rPr lang="en-US" sz="2000" b="1" kern="1200" dirty="0">
                <a:solidFill>
                  <a:schemeClr val="tx1"/>
                </a:solidFill>
                <a:latin typeface="Arial" panose="020B0604020202020204" pitchFamily="34" charset="0"/>
                <a:cs typeface="Arial" panose="020B0604020202020204" pitchFamily="34" charset="0"/>
              </a:rPr>
              <a:t> </a:t>
            </a:r>
            <a:r>
              <a:rPr lang="en-US" sz="2000" b="1" kern="1200" dirty="0" err="1">
                <a:solidFill>
                  <a:schemeClr val="tx1"/>
                </a:solidFill>
                <a:latin typeface="Arial" panose="020B0604020202020204" pitchFamily="34" charset="0"/>
                <a:cs typeface="Arial" panose="020B0604020202020204" pitchFamily="34" charset="0"/>
              </a:rPr>
              <a:t>sản</a:t>
            </a:r>
            <a:r>
              <a:rPr lang="en-US" sz="2000" b="1" kern="1200" dirty="0">
                <a:solidFill>
                  <a:schemeClr val="tx1"/>
                </a:solidFill>
                <a:latin typeface="Arial" panose="020B0604020202020204" pitchFamily="34" charset="0"/>
                <a:cs typeface="Arial" panose="020B0604020202020204" pitchFamily="34" charset="0"/>
              </a:rPr>
              <a:t> </a:t>
            </a:r>
            <a:r>
              <a:rPr lang="en-US" sz="2000" b="1" kern="1200" dirty="0" err="1">
                <a:solidFill>
                  <a:schemeClr val="tx1"/>
                </a:solidFill>
                <a:latin typeface="Arial" panose="020B0604020202020204" pitchFamily="34" charset="0"/>
                <a:cs typeface="Arial" panose="020B0604020202020204" pitchFamily="34" charset="0"/>
              </a:rPr>
              <a:t>phẩm</a:t>
            </a:r>
            <a:r>
              <a:rPr lang="en-US" sz="2000" b="1" kern="1200" dirty="0">
                <a:solidFill>
                  <a:schemeClr val="tx1"/>
                </a:solidFill>
                <a:latin typeface="Arial" panose="020B0604020202020204" pitchFamily="34" charset="0"/>
                <a:cs typeface="Arial" panose="020B0604020202020204" pitchFamily="34" charset="0"/>
              </a:rPr>
              <a:t> </a:t>
            </a:r>
            <a:r>
              <a:rPr lang="en-US" sz="2000" b="1" kern="1200" dirty="0" err="1">
                <a:solidFill>
                  <a:schemeClr val="tx1"/>
                </a:solidFill>
                <a:latin typeface="Arial" panose="020B0604020202020204" pitchFamily="34" charset="0"/>
                <a:cs typeface="Arial" panose="020B0604020202020204" pitchFamily="34" charset="0"/>
              </a:rPr>
              <a:t>học</a:t>
            </a:r>
            <a:r>
              <a:rPr lang="en-US" sz="2000" b="1" kern="1200" dirty="0">
                <a:solidFill>
                  <a:schemeClr val="tx1"/>
                </a:solidFill>
                <a:latin typeface="Arial" panose="020B0604020202020204" pitchFamily="34" charset="0"/>
                <a:cs typeface="Arial" panose="020B0604020202020204" pitchFamily="34" charset="0"/>
              </a:rPr>
              <a:t> </a:t>
            </a:r>
            <a:r>
              <a:rPr lang="en-US" sz="2000" b="1" kern="1200" dirty="0" err="1">
                <a:solidFill>
                  <a:schemeClr val="tx1"/>
                </a:solidFill>
                <a:latin typeface="Arial" panose="020B0604020202020204" pitchFamily="34" charset="0"/>
                <a:cs typeface="Arial" panose="020B0604020202020204" pitchFamily="34" charset="0"/>
              </a:rPr>
              <a:t>tập</a:t>
            </a:r>
            <a:endParaRPr lang="en-US" sz="2000" b="1" kern="1200" dirty="0">
              <a:solidFill>
                <a:schemeClr val="tx1"/>
              </a:solidFill>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n-US" sz="2000" i="1" dirty="0">
                <a:latin typeface="Arial" panose="020B0604020202020204" pitchFamily="34" charset="0"/>
                <a:cs typeface="Arial" panose="020B0604020202020204" pitchFamily="34" charset="0"/>
              </a:rPr>
              <a:t>*PP </a:t>
            </a:r>
            <a:r>
              <a:rPr lang="en-US" sz="2000" i="1" dirty="0" err="1">
                <a:latin typeface="Arial" panose="020B0604020202020204" pitchFamily="34" charset="0"/>
                <a:cs typeface="Arial" panose="020B0604020202020204" pitchFamily="34" charset="0"/>
              </a:rPr>
              <a:t>cần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thiết</a:t>
            </a:r>
            <a:endParaRPr lang="en-US" sz="2000" i="1"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n-US" sz="2000" i="1" dirty="0">
                <a:latin typeface="Arial" panose="020B0604020202020204" pitchFamily="34" charset="0"/>
                <a:cs typeface="Arial" panose="020B0604020202020204" pitchFamily="34" charset="0"/>
              </a:rPr>
              <a:t>* </a:t>
            </a:r>
            <a:r>
              <a:rPr lang="en-US" sz="2000" i="1" err="1">
                <a:latin typeface="Arial" panose="020B0604020202020204" pitchFamily="34" charset="0"/>
                <a:cs typeface="Arial" panose="020B0604020202020204" pitchFamily="34" charset="0"/>
              </a:rPr>
              <a:t>Công</a:t>
            </a:r>
            <a:r>
              <a:rPr lang="en-US" sz="2000" i="1">
                <a:latin typeface="Arial" panose="020B0604020202020204" pitchFamily="34" charset="0"/>
                <a:cs typeface="Arial" panose="020B0604020202020204" pitchFamily="34" charset="0"/>
              </a:rPr>
              <a:t> cụ</a:t>
            </a:r>
            <a:r>
              <a:rPr lang="en-US" sz="200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bảng kiểm, </a:t>
            </a:r>
            <a:endParaRPr lang="en-US" sz="200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n-US" sz="200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thang đánh giá</a:t>
            </a:r>
            <a:endParaRPr lang="en-US" sz="200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vi-VN" sz="200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rubric</a:t>
            </a:r>
            <a:endParaRPr lang="en-US" sz="2000" dirty="0">
              <a:latin typeface="Arial" panose="020B0604020202020204" pitchFamily="34" charset="0"/>
              <a:cs typeface="Arial" panose="020B0604020202020204" pitchFamily="34" charset="0"/>
            </a:endParaRPr>
          </a:p>
          <a:p>
            <a:pPr defTabSz="889000">
              <a:lnSpc>
                <a:spcPct val="90000"/>
              </a:lnSpc>
              <a:spcBef>
                <a:spcPct val="0"/>
              </a:spcBef>
              <a:spcAft>
                <a:spcPct val="35000"/>
              </a:spcAft>
            </a:pP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án</a:t>
            </a:r>
            <a:endParaRPr lang="en-US" sz="2000" dirty="0">
              <a:latin typeface="Arial" panose="020B0604020202020204" pitchFamily="34" charset="0"/>
              <a:cs typeface="Arial" panose="020B0604020202020204" pitchFamily="34" charset="0"/>
            </a:endParaRPr>
          </a:p>
          <a:p>
            <a:pPr defTabSz="889000">
              <a:lnSpc>
                <a:spcPct val="90000"/>
              </a:lnSpc>
              <a:spcBef>
                <a:spcPct val="0"/>
              </a:spcBef>
              <a:spcAft>
                <a:spcPct val="35000"/>
              </a:spcAft>
            </a:pPr>
            <a:endParaRPr lang="en-US" sz="200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156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9550A-AA7D-4ED9-AA72-371AED50EDDA}"/>
              </a:ext>
            </a:extLst>
          </p:cNvPr>
          <p:cNvSpPr>
            <a:spLocks noGrp="1"/>
          </p:cNvSpPr>
          <p:nvPr>
            <p:ph idx="1"/>
          </p:nvPr>
        </p:nvSpPr>
        <p:spPr>
          <a:xfrm>
            <a:off x="540824" y="309489"/>
            <a:ext cx="10515600" cy="5543917"/>
          </a:xfrm>
        </p:spPr>
        <p:txBody>
          <a:bodyPr/>
          <a:lstStyle/>
          <a:p>
            <a:pPr marL="0" indent="0">
              <a:buNone/>
            </a:pPr>
            <a:r>
              <a:rPr lang="vi-VN" b="1" i="1" dirty="0"/>
              <a:t>2.2.1. Phương pháp kiểm tra viết</a:t>
            </a:r>
            <a:endParaRPr lang="en-US" b="1" i="1" dirty="0"/>
          </a:p>
        </p:txBody>
      </p:sp>
      <p:graphicFrame>
        <p:nvGraphicFramePr>
          <p:cNvPr id="4" name="Table 4">
            <a:extLst>
              <a:ext uri="{FF2B5EF4-FFF2-40B4-BE49-F238E27FC236}">
                <a16:creationId xmlns:a16="http://schemas.microsoft.com/office/drawing/2014/main" id="{38C24EFF-6110-4E19-A61E-5473CE0FD1E0}"/>
              </a:ext>
            </a:extLst>
          </p:cNvPr>
          <p:cNvGraphicFramePr>
            <a:graphicFrameLocks noGrp="1"/>
          </p:cNvGraphicFramePr>
          <p:nvPr>
            <p:extLst>
              <p:ext uri="{D42A27DB-BD31-4B8C-83A1-F6EECF244321}">
                <p14:modId xmlns:p14="http://schemas.microsoft.com/office/powerpoint/2010/main" val="2364778194"/>
              </p:ext>
            </p:extLst>
          </p:nvPr>
        </p:nvGraphicFramePr>
        <p:xfrm>
          <a:off x="150295" y="855306"/>
          <a:ext cx="11755566" cy="5421632"/>
        </p:xfrm>
        <a:graphic>
          <a:graphicData uri="http://schemas.openxmlformats.org/drawingml/2006/table">
            <a:tbl>
              <a:tblPr firstRow="1" bandRow="1">
                <a:tableStyleId>{ED083AE6-46FA-4A59-8FB0-9F97EB10719F}</a:tableStyleId>
              </a:tblPr>
              <a:tblGrid>
                <a:gridCol w="1765051">
                  <a:extLst>
                    <a:ext uri="{9D8B030D-6E8A-4147-A177-3AD203B41FA5}">
                      <a16:colId xmlns:a16="http://schemas.microsoft.com/office/drawing/2014/main" val="3455040405"/>
                    </a:ext>
                  </a:extLst>
                </a:gridCol>
                <a:gridCol w="9990515">
                  <a:extLst>
                    <a:ext uri="{9D8B030D-6E8A-4147-A177-3AD203B41FA5}">
                      <a16:colId xmlns:a16="http://schemas.microsoft.com/office/drawing/2014/main" val="3950287479"/>
                    </a:ext>
                  </a:extLst>
                </a:gridCol>
              </a:tblGrid>
              <a:tr h="1355916">
                <a:tc>
                  <a:txBody>
                    <a:bodyPr/>
                    <a:lstStyle/>
                    <a:p>
                      <a:r>
                        <a:rPr lang="en-US" dirty="0"/>
                        <a:t>2.2.1.1. </a:t>
                      </a:r>
                      <a:r>
                        <a:rPr lang="en-US" dirty="0" err="1"/>
                        <a:t>Khái</a:t>
                      </a:r>
                      <a:r>
                        <a:rPr lang="en-US" dirty="0"/>
                        <a:t> </a:t>
                      </a:r>
                      <a:r>
                        <a:rPr lang="en-US" dirty="0" err="1"/>
                        <a:t>niệm</a:t>
                      </a:r>
                      <a:endParaRPr lang="en-US" dirty="0"/>
                    </a:p>
                  </a:txBody>
                  <a:tcPr/>
                </a:tc>
                <a:tc>
                  <a:txBody>
                    <a:bodyPr/>
                    <a:lstStyle/>
                    <a:p>
                      <a:pPr marL="285750" indent="-285750">
                        <a:buFontTx/>
                        <a:buChar char="-"/>
                      </a:pPr>
                      <a:r>
                        <a:rPr lang="en-US" sz="1800" b="0">
                          <a:latin typeface="Arial" panose="020B0604020202020204" pitchFamily="34" charset="0"/>
                          <a:cs typeface="Arial" panose="020B0604020202020204" pitchFamily="34" charset="0"/>
                        </a:rPr>
                        <a:t>Sử </a:t>
                      </a:r>
                      <a:r>
                        <a:rPr lang="en-US" sz="1800" b="0" dirty="0" err="1">
                          <a:latin typeface="Arial" panose="020B0604020202020204" pitchFamily="34" charset="0"/>
                          <a:cs typeface="Arial" panose="020B0604020202020204" pitchFamily="34" charset="0"/>
                        </a:rPr>
                        <a:t>dụng</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đồng</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thời</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với</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nhiều</a:t>
                      </a:r>
                      <a:r>
                        <a:rPr lang="en-US" sz="1800" b="0" dirty="0">
                          <a:latin typeface="Arial" panose="020B0604020202020204" pitchFamily="34" charset="0"/>
                          <a:cs typeface="Arial" panose="020B0604020202020204" pitchFamily="34" charset="0"/>
                        </a:rPr>
                        <a:t> HS ở </a:t>
                      </a:r>
                      <a:r>
                        <a:rPr lang="en-US" sz="1800" b="0" dirty="0" err="1">
                          <a:latin typeface="Arial" panose="020B0604020202020204" pitchFamily="34" charset="0"/>
                          <a:cs typeface="Arial" panose="020B0604020202020204" pitchFamily="34" charset="0"/>
                        </a:rPr>
                        <a:t>một</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thời</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điểm</a:t>
                      </a:r>
                      <a:r>
                        <a:rPr lang="en-US" sz="1800" b="0">
                          <a:latin typeface="Arial" panose="020B0604020202020204" pitchFamily="34" charset="0"/>
                          <a:cs typeface="Arial" panose="020B0604020202020204" pitchFamily="34" charset="0"/>
                        </a:rPr>
                        <a:t>. </a:t>
                      </a:r>
                    </a:p>
                    <a:p>
                      <a:pPr marL="285750" indent="-285750">
                        <a:buFontTx/>
                        <a:buChar char="-"/>
                      </a:pPr>
                      <a:r>
                        <a:rPr lang="en-US" sz="1800" b="0">
                          <a:latin typeface="Arial" panose="020B0604020202020204" pitchFamily="34" charset="0"/>
                          <a:cs typeface="Arial" panose="020B0604020202020204" pitchFamily="34" charset="0"/>
                        </a:rPr>
                        <a:t>Đ</a:t>
                      </a:r>
                      <a:r>
                        <a:rPr lang="vi-VN" sz="1800" b="0" dirty="0">
                          <a:latin typeface="Arial" panose="020B0604020202020204" pitchFamily="34" charset="0"/>
                          <a:cs typeface="Arial" panose="020B0604020202020204" pitchFamily="34" charset="0"/>
                        </a:rPr>
                        <a:t>ược sử dụng sau khi học xong một phần của chương, một chương hay nhiều chương, hoặc sau khi học xong toàn bộ chương trình môn </a:t>
                      </a:r>
                      <a:r>
                        <a:rPr lang="vi-VN" sz="1800" b="0">
                          <a:latin typeface="Arial" panose="020B0604020202020204" pitchFamily="34" charset="0"/>
                          <a:cs typeface="Arial" panose="020B0604020202020204" pitchFamily="34" charset="0"/>
                        </a:rPr>
                        <a:t>học</a:t>
                      </a:r>
                      <a:r>
                        <a:rPr lang="en-US" sz="1800" b="0">
                          <a:latin typeface="Arial" panose="020B0604020202020204" pitchFamily="34" charset="0"/>
                          <a:cs typeface="Arial" panose="020B0604020202020204" pitchFamily="34" charset="0"/>
                        </a:rPr>
                        <a:t> </a:t>
                      </a:r>
                    </a:p>
                    <a:p>
                      <a:pPr marL="285750" indent="-285750">
                        <a:buFontTx/>
                        <a:buChar char="-"/>
                      </a:pPr>
                      <a:r>
                        <a:rPr lang="en-US" sz="1800" b="0">
                          <a:latin typeface="Arial" panose="020B0604020202020204" pitchFamily="34" charset="0"/>
                          <a:cs typeface="Arial" panose="020B0604020202020204" pitchFamily="34" charset="0"/>
                        </a:rPr>
                        <a:t>Nội </a:t>
                      </a:r>
                      <a:r>
                        <a:rPr lang="en-US" sz="1800" b="0" dirty="0">
                          <a:latin typeface="Arial" panose="020B0604020202020204" pitchFamily="34" charset="0"/>
                          <a:cs typeface="Arial" panose="020B0604020202020204" pitchFamily="34" charset="0"/>
                        </a:rPr>
                        <a:t>dung </a:t>
                      </a:r>
                      <a:r>
                        <a:rPr lang="en-US" sz="1800" b="0" dirty="0" err="1">
                          <a:latin typeface="Arial" panose="020B0604020202020204" pitchFamily="34" charset="0"/>
                          <a:cs typeface="Arial" panose="020B0604020202020204" pitchFamily="34" charset="0"/>
                        </a:rPr>
                        <a:t>kiểm</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tra</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có</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thể</a:t>
                      </a:r>
                      <a:r>
                        <a:rPr lang="en-US" sz="1800" b="0" dirty="0">
                          <a:latin typeface="Arial" panose="020B0604020202020204" pitchFamily="34" charset="0"/>
                          <a:cs typeface="Arial" panose="020B0604020202020204" pitchFamily="34" charset="0"/>
                        </a:rPr>
                        <a:t> bao </a:t>
                      </a:r>
                      <a:r>
                        <a:rPr lang="en-US" sz="1800" b="0" dirty="0" err="1">
                          <a:latin typeface="Arial" panose="020B0604020202020204" pitchFamily="34" charset="0"/>
                          <a:cs typeface="Arial" panose="020B0604020202020204" pitchFamily="34" charset="0"/>
                        </a:rPr>
                        <a:t>quát</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từ</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vấn</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đề</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lớn</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có</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tính</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chất</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tổng</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hợp</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đến</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vấn</a:t>
                      </a:r>
                      <a:r>
                        <a:rPr lang="en-US" sz="1800" b="0" dirty="0">
                          <a:latin typeface="Arial" panose="020B0604020202020204" pitchFamily="34" charset="0"/>
                          <a:cs typeface="Arial" panose="020B0604020202020204" pitchFamily="34" charset="0"/>
                        </a:rPr>
                        <a:t> </a:t>
                      </a:r>
                      <a:r>
                        <a:rPr lang="en-US" sz="1800" b="0" err="1">
                          <a:latin typeface="Arial" panose="020B0604020202020204" pitchFamily="34" charset="0"/>
                          <a:cs typeface="Arial" panose="020B0604020202020204" pitchFamily="34" charset="0"/>
                        </a:rPr>
                        <a:t>đề</a:t>
                      </a:r>
                      <a:r>
                        <a:rPr lang="en-US" sz="1800" b="0">
                          <a:latin typeface="Arial" panose="020B0604020202020204" pitchFamily="34" charset="0"/>
                          <a:cs typeface="Arial" panose="020B0604020202020204" pitchFamily="34" charset="0"/>
                        </a:rPr>
                        <a:t> nh</a:t>
                      </a:r>
                    </a:p>
                    <a:p>
                      <a:pPr marL="285750" indent="-285750">
                        <a:buFontTx/>
                        <a:buChar char="-"/>
                      </a:pPr>
                      <a:r>
                        <a:rPr lang="en-US" sz="1800" b="0">
                          <a:latin typeface="Arial" panose="020B0604020202020204" pitchFamily="34" charset="0"/>
                          <a:cs typeface="Arial" panose="020B0604020202020204" pitchFamily="34" charset="0"/>
                        </a:rPr>
                        <a:t>HS </a:t>
                      </a:r>
                      <a:r>
                        <a:rPr lang="en-US" sz="1800" b="0" dirty="0" err="1">
                          <a:latin typeface="Arial" panose="020B0604020202020204" pitchFamily="34" charset="0"/>
                          <a:cs typeface="Arial" panose="020B0604020202020204" pitchFamily="34" charset="0"/>
                        </a:rPr>
                        <a:t>phải</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diễn</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đạt</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câu</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trả</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lời</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bằng</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ngôn</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ngữ</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viết</a:t>
                      </a:r>
                      <a:endParaRPr lang="en-US"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8115834"/>
                  </a:ext>
                </a:extLst>
              </a:tr>
              <a:tr h="2627088">
                <a:tc>
                  <a:txBody>
                    <a:bodyPr/>
                    <a:lstStyle/>
                    <a:p>
                      <a:r>
                        <a:rPr lang="en-US" b="1" dirty="0">
                          <a:latin typeface="Arial" panose="020B0604020202020204" pitchFamily="34" charset="0"/>
                          <a:cs typeface="Arial" panose="020B0604020202020204" pitchFamily="34" charset="0"/>
                        </a:rPr>
                        <a:t>2.2.1.2.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dạng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viết</a:t>
                      </a:r>
                      <a:endParaRPr lang="en-US" b="1" dirty="0">
                        <a:latin typeface="Arial" panose="020B0604020202020204" pitchFamily="34" charset="0"/>
                        <a:cs typeface="Arial" panose="020B0604020202020204" pitchFamily="34" charset="0"/>
                      </a:endParaRPr>
                    </a:p>
                  </a:txBody>
                  <a:tcPr/>
                </a:tc>
                <a:tc>
                  <a:txBody>
                    <a:bodyPr/>
                    <a:lstStyle/>
                    <a:p>
                      <a:pPr marL="342900" indent="-342900">
                        <a:buAutoNum type="alphaLcParenR"/>
                      </a:pPr>
                      <a:r>
                        <a:rPr lang="en-US" b="0" dirty="0">
                          <a:latin typeface="Arial" panose="020B0604020202020204" pitchFamily="34" charset="0"/>
                          <a:cs typeface="Arial" panose="020B0604020202020204" pitchFamily="34" charset="0"/>
                        </a:rPr>
                        <a:t>D</a:t>
                      </a:r>
                      <a:r>
                        <a:rPr lang="vi-VN" b="0" dirty="0">
                          <a:latin typeface="Arial" panose="020B0604020202020204" pitchFamily="34" charset="0"/>
                          <a:cs typeface="Arial" panose="020B0604020202020204" pitchFamily="34" charset="0"/>
                        </a:rPr>
                        <a:t>ạng tự luận</a:t>
                      </a:r>
                      <a:r>
                        <a:rPr lang="en-US" b="0" dirty="0">
                          <a:latin typeface="Arial" panose="020B0604020202020204" pitchFamily="34" charset="0"/>
                          <a:cs typeface="Arial" panose="020B0604020202020204" pitchFamily="34" charset="0"/>
                        </a:rPr>
                        <a:t>:</a:t>
                      </a:r>
                      <a:r>
                        <a:rPr lang="vi-VN" b="0" dirty="0">
                          <a:latin typeface="Arial" panose="020B0604020202020204" pitchFamily="34" charset="0"/>
                          <a:cs typeface="Arial" panose="020B0604020202020204" pitchFamily="34" charset="0"/>
                        </a:rPr>
                        <a:t> GV thiết kế câu hỏi, bài tập, HS xây dựng câu trả lời hoặc làm bài tập trên bài kiểm tra viết. C</a:t>
                      </a:r>
                      <a:r>
                        <a:rPr lang="en-US" b="0" dirty="0">
                          <a:latin typeface="Arial" panose="020B0604020202020204" pitchFamily="34" charset="0"/>
                          <a:cs typeface="Arial" panose="020B0604020202020204" pitchFamily="34" charset="0"/>
                        </a:rPr>
                        <a:t>ó</a:t>
                      </a:r>
                      <a:r>
                        <a:rPr lang="vi-VN" b="0" dirty="0">
                          <a:latin typeface="Arial" panose="020B0604020202020204" pitchFamily="34" charset="0"/>
                          <a:cs typeface="Arial" panose="020B0604020202020204" pitchFamily="34" charset="0"/>
                        </a:rPr>
                        <a:t> hai dạng:</a:t>
                      </a:r>
                      <a:endParaRPr lang="en-US" b="0" dirty="0">
                        <a:latin typeface="Arial" panose="020B0604020202020204" pitchFamily="34" charset="0"/>
                        <a:cs typeface="Arial" panose="020B0604020202020204" pitchFamily="34" charset="0"/>
                      </a:endParaRPr>
                    </a:p>
                    <a:p>
                      <a:pPr marL="0" indent="0">
                        <a:buNone/>
                      </a:pPr>
                      <a:r>
                        <a:rPr lang="vi-VN" b="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 C</a:t>
                      </a:r>
                      <a:r>
                        <a:rPr lang="vi-VN" b="0" dirty="0">
                          <a:latin typeface="Arial" panose="020B0604020202020204" pitchFamily="34" charset="0"/>
                          <a:cs typeface="Arial" panose="020B0604020202020204" pitchFamily="34" charset="0"/>
                        </a:rPr>
                        <a:t>âu có sự trả lời mở rộng, là loại câu có phạm vi rộng và khái quát. HS tự do biểu đạt tư tưởng và kiến thức. </a:t>
                      </a:r>
                      <a:endParaRPr lang="en-US" b="0" dirty="0">
                        <a:latin typeface="Arial" panose="020B0604020202020204" pitchFamily="34" charset="0"/>
                        <a:cs typeface="Arial" panose="020B0604020202020204" pitchFamily="34" charset="0"/>
                      </a:endParaRPr>
                    </a:p>
                    <a:p>
                      <a:pPr marL="0" indent="0">
                        <a:buNone/>
                      </a:pPr>
                      <a:r>
                        <a:rPr lang="en-US" b="0" dirty="0">
                          <a:latin typeface="Arial" panose="020B0604020202020204" pitchFamily="34" charset="0"/>
                          <a:cs typeface="Arial" panose="020B0604020202020204" pitchFamily="34" charset="0"/>
                        </a:rPr>
                        <a:t>-</a:t>
                      </a:r>
                      <a:r>
                        <a:rPr lang="vi-VN" b="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C</a:t>
                      </a:r>
                      <a:r>
                        <a:rPr lang="vi-VN" b="0" dirty="0">
                          <a:latin typeface="Arial" panose="020B0604020202020204" pitchFamily="34" charset="0"/>
                          <a:cs typeface="Arial" panose="020B0604020202020204" pitchFamily="34" charset="0"/>
                        </a:rPr>
                        <a:t>âu tự luận trả lời có giới hạn, các câu hỏi được diễn đạt chi tiết, phạm vi câu hỏi được nêu rõ để người trả lời biết được độ dài ước chừng của câu trả lời. </a:t>
                      </a:r>
                      <a:endParaRPr lang="en-US" b="0" dirty="0">
                        <a:latin typeface="Arial" panose="020B0604020202020204" pitchFamily="34" charset="0"/>
                        <a:cs typeface="Arial" panose="020B0604020202020204" pitchFamily="34" charset="0"/>
                      </a:endParaRPr>
                    </a:p>
                    <a:p>
                      <a:pPr marL="0" indent="0">
                        <a:buNone/>
                      </a:pPr>
                      <a:r>
                        <a:rPr lang="vi-VN" b="0" dirty="0">
                          <a:latin typeface="Arial" panose="020B0604020202020204" pitchFamily="34" charset="0"/>
                          <a:cs typeface="Arial" panose="020B0604020202020204" pitchFamily="34" charset="0"/>
                        </a:rPr>
                        <a:t>b) Phương pháp kiểm tra viết dạng trắc nghiệm khách quan</a:t>
                      </a:r>
                      <a:r>
                        <a:rPr lang="en-US" b="0" dirty="0">
                          <a:latin typeface="Arial" panose="020B0604020202020204" pitchFamily="34" charset="0"/>
                          <a:cs typeface="Arial" panose="020B0604020202020204" pitchFamily="34" charset="0"/>
                        </a:rPr>
                        <a:t>:</a:t>
                      </a:r>
                      <a:r>
                        <a:rPr lang="vi-VN" b="0" dirty="0">
                          <a:latin typeface="Arial" panose="020B0604020202020204" pitchFamily="34" charset="0"/>
                          <a:cs typeface="Arial" panose="020B0604020202020204" pitchFamily="34" charset="0"/>
                        </a:rPr>
                        <a:t> gồm nhiều câu hỏi, mỗi câu thường được trả lời bằng một dấu hiệu đơn giản hay một từ, một cụm từ. </a:t>
                      </a:r>
                      <a:r>
                        <a:rPr lang="en-US" b="0" dirty="0" err="1">
                          <a:latin typeface="Arial" panose="020B0604020202020204" pitchFamily="34" charset="0"/>
                          <a:cs typeface="Arial" panose="020B0604020202020204" pitchFamily="34" charset="0"/>
                        </a:rPr>
                        <a:t>Các</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dạng</a:t>
                      </a:r>
                      <a:r>
                        <a:rPr lang="en-US" b="0" dirty="0">
                          <a:latin typeface="Arial" panose="020B0604020202020204" pitchFamily="34" charset="0"/>
                          <a:cs typeface="Arial" panose="020B0604020202020204" pitchFamily="34" charset="0"/>
                        </a:rPr>
                        <a:t>:</a:t>
                      </a:r>
                    </a:p>
                    <a:p>
                      <a:pPr marL="285750" indent="-285750">
                        <a:buFontTx/>
                        <a:buChar char="-"/>
                      </a:pPr>
                      <a:r>
                        <a:rPr lang="en-US" b="0" dirty="0" err="1">
                          <a:latin typeface="Arial" panose="020B0604020202020204" pitchFamily="34" charset="0"/>
                          <a:cs typeface="Arial" panose="020B0604020202020204" pitchFamily="34" charset="0"/>
                        </a:rPr>
                        <a:t>Nhiều</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lựa</a:t>
                      </a:r>
                      <a:r>
                        <a:rPr lang="en-US" b="0" dirty="0">
                          <a:latin typeface="Arial" panose="020B0604020202020204" pitchFamily="34" charset="0"/>
                          <a:cs typeface="Arial" panose="020B0604020202020204" pitchFamily="34" charset="0"/>
                        </a:rPr>
                        <a:t> </a:t>
                      </a:r>
                      <a:r>
                        <a:rPr lang="en-US" b="0" err="1">
                          <a:latin typeface="Arial" panose="020B0604020202020204" pitchFamily="34" charset="0"/>
                          <a:cs typeface="Arial" panose="020B0604020202020204" pitchFamily="34" charset="0"/>
                        </a:rPr>
                        <a:t>chọn</a:t>
                      </a:r>
                      <a:r>
                        <a:rPr lang="en-US" b="0">
                          <a:latin typeface="Arial" panose="020B0604020202020204" pitchFamily="34" charset="0"/>
                          <a:cs typeface="Arial" panose="020B0604020202020204" pitchFamily="34" charset="0"/>
                        </a:rPr>
                        <a:t>                        - </a:t>
                      </a:r>
                      <a:r>
                        <a:rPr lang="en-US" b="0" dirty="0" err="1">
                          <a:latin typeface="Arial" panose="020B0604020202020204" pitchFamily="34" charset="0"/>
                          <a:cs typeface="Arial" panose="020B0604020202020204" pitchFamily="34" charset="0"/>
                        </a:rPr>
                        <a:t>Điền</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vào</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chỗ</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trống</a:t>
                      </a:r>
                      <a:endParaRPr lang="en-US" b="0" dirty="0">
                        <a:latin typeface="Arial" panose="020B0604020202020204" pitchFamily="34" charset="0"/>
                        <a:cs typeface="Arial" panose="020B0604020202020204" pitchFamily="34" charset="0"/>
                      </a:endParaRPr>
                    </a:p>
                    <a:p>
                      <a:pPr marL="285750" indent="-285750">
                        <a:buFontTx/>
                        <a:buChar char="-"/>
                      </a:pPr>
                      <a:r>
                        <a:rPr lang="en-US" b="0" dirty="0" err="1">
                          <a:latin typeface="Arial" panose="020B0604020202020204" pitchFamily="34" charset="0"/>
                          <a:cs typeface="Arial" panose="020B0604020202020204" pitchFamily="34" charset="0"/>
                        </a:rPr>
                        <a:t>Đúng</a:t>
                      </a:r>
                      <a:r>
                        <a:rPr lang="en-US" b="0" dirty="0">
                          <a:latin typeface="Arial" panose="020B0604020202020204" pitchFamily="34" charset="0"/>
                          <a:cs typeface="Arial" panose="020B0604020202020204" pitchFamily="34" charset="0"/>
                        </a:rPr>
                        <a:t> – </a:t>
                      </a:r>
                      <a:r>
                        <a:rPr lang="en-US" b="0" dirty="0" err="1">
                          <a:latin typeface="Arial" panose="020B0604020202020204" pitchFamily="34" charset="0"/>
                          <a:cs typeface="Arial" panose="020B0604020202020204" pitchFamily="34" charset="0"/>
                        </a:rPr>
                        <a:t>sai</a:t>
                      </a:r>
                      <a:r>
                        <a:rPr lang="en-US" b="0" dirty="0">
                          <a:latin typeface="Arial" panose="020B0604020202020204" pitchFamily="34" charset="0"/>
                          <a:cs typeface="Arial" panose="020B0604020202020204" pitchFamily="34" charset="0"/>
                        </a:rPr>
                        <a:t>                               - </a:t>
                      </a:r>
                      <a:r>
                        <a:rPr lang="en-US" b="0" dirty="0" err="1">
                          <a:latin typeface="Arial" panose="020B0604020202020204" pitchFamily="34" charset="0"/>
                          <a:cs typeface="Arial" panose="020B0604020202020204" pitchFamily="34" charset="0"/>
                        </a:rPr>
                        <a:t>Câu</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ghép</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đôi</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32836611"/>
                  </a:ext>
                </a:extLst>
              </a:tr>
              <a:tr h="1123952">
                <a:tc>
                  <a:txBody>
                    <a:bodyPr/>
                    <a:lstStyle/>
                    <a:p>
                      <a:r>
                        <a:rPr lang="vi-VN" b="1" dirty="0">
                          <a:latin typeface="Arial" panose="020B0604020202020204" pitchFamily="34" charset="0"/>
                          <a:cs typeface="Arial" panose="020B0604020202020204" pitchFamily="34" charset="0"/>
                        </a:rPr>
                        <a:t>2.2.1.3. Các công cụ, kĩ thuật được sử</a:t>
                      </a:r>
                      <a:endParaRPr lang="en-US" b="1" dirty="0">
                        <a:latin typeface="Arial" panose="020B0604020202020204" pitchFamily="34" charset="0"/>
                        <a:cs typeface="Arial" panose="020B0604020202020204" pitchFamily="34" charset="0"/>
                      </a:endParaRPr>
                    </a:p>
                  </a:txBody>
                  <a:tcPr/>
                </a:tc>
                <a:tc>
                  <a:txBody>
                    <a:bodyPr/>
                    <a:lstStyle/>
                    <a:p>
                      <a:r>
                        <a:rPr lang="vi-VN" b="0" dirty="0">
                          <a:latin typeface="Arial" panose="020B0604020202020204" pitchFamily="34" charset="0"/>
                          <a:cs typeface="Arial" panose="020B0604020202020204" pitchFamily="34" charset="0"/>
                        </a:rPr>
                        <a:t>Các công cụ, kĩ thuật được sử dụng trong phương pháp kiểm tra viết là bài kiểm tra (câu hỏi tự luận, câu hỏi trắc nghiệm), bài luận, phần mềm biên soạn đề kiểm tra.</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72441157"/>
                  </a:ext>
                </a:extLst>
              </a:tr>
            </a:tbl>
          </a:graphicData>
        </a:graphic>
      </p:graphicFrame>
    </p:spTree>
    <p:extLst>
      <p:ext uri="{BB962C8B-B14F-4D97-AF65-F5344CB8AC3E}">
        <p14:creationId xmlns:p14="http://schemas.microsoft.com/office/powerpoint/2010/main" val="3563188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AD0AD4-F736-450F-8DF1-4F86FCC6077E}"/>
              </a:ext>
            </a:extLst>
          </p:cNvPr>
          <p:cNvSpPr txBox="1"/>
          <p:nvPr/>
        </p:nvSpPr>
        <p:spPr>
          <a:xfrm>
            <a:off x="601393" y="123466"/>
            <a:ext cx="6098344" cy="523220"/>
          </a:xfrm>
          <a:prstGeom prst="rect">
            <a:avLst/>
          </a:prstGeom>
          <a:noFill/>
        </p:spPr>
        <p:txBody>
          <a:bodyPr wrap="square">
            <a:spAutoFit/>
          </a:bodyPr>
          <a:lstStyle/>
          <a:p>
            <a:r>
              <a:rPr lang="vi-VN" sz="2800" b="1" i="1" dirty="0">
                <a:latin typeface="Arial" panose="020B0604020202020204" pitchFamily="34" charset="0"/>
                <a:cs typeface="Arial" panose="020B0604020202020204" pitchFamily="34" charset="0"/>
              </a:rPr>
              <a:t>2.2.2. Phương pháp quan sát </a:t>
            </a:r>
            <a:endParaRPr lang="en-US" sz="2800" b="1" i="1" dirty="0">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5A21988C-31BB-453F-AA81-7C087F2F49D9}"/>
              </a:ext>
            </a:extLst>
          </p:cNvPr>
          <p:cNvGraphicFramePr>
            <a:graphicFrameLocks noGrp="1"/>
          </p:cNvGraphicFramePr>
          <p:nvPr>
            <p:extLst>
              <p:ext uri="{D42A27DB-BD31-4B8C-83A1-F6EECF244321}">
                <p14:modId xmlns:p14="http://schemas.microsoft.com/office/powerpoint/2010/main" val="3640100527"/>
              </p:ext>
            </p:extLst>
          </p:nvPr>
        </p:nvGraphicFramePr>
        <p:xfrm>
          <a:off x="400148" y="872197"/>
          <a:ext cx="11501120" cy="5975027"/>
        </p:xfrm>
        <a:graphic>
          <a:graphicData uri="http://schemas.openxmlformats.org/drawingml/2006/table">
            <a:tbl>
              <a:tblPr firstRow="1" bandRow="1">
                <a:tableStyleId>{93296810-A885-4BE3-A3E7-6D5BEEA58F35}</a:tableStyleId>
              </a:tblPr>
              <a:tblGrid>
                <a:gridCol w="2132037">
                  <a:extLst>
                    <a:ext uri="{9D8B030D-6E8A-4147-A177-3AD203B41FA5}">
                      <a16:colId xmlns:a16="http://schemas.microsoft.com/office/drawing/2014/main" val="3679805654"/>
                    </a:ext>
                  </a:extLst>
                </a:gridCol>
                <a:gridCol w="9369083">
                  <a:extLst>
                    <a:ext uri="{9D8B030D-6E8A-4147-A177-3AD203B41FA5}">
                      <a16:colId xmlns:a16="http://schemas.microsoft.com/office/drawing/2014/main" val="241349076"/>
                    </a:ext>
                  </a:extLst>
                </a:gridCol>
              </a:tblGrid>
              <a:tr h="1990430">
                <a:tc>
                  <a:txBody>
                    <a:bodyPr/>
                    <a:lstStyle/>
                    <a:p>
                      <a:r>
                        <a:rPr lang="en-US" sz="2200" dirty="0">
                          <a:latin typeface="Arial" panose="020B0604020202020204" pitchFamily="34" charset="0"/>
                          <a:cs typeface="Arial" panose="020B0604020202020204" pitchFamily="34" charset="0"/>
                        </a:rPr>
                        <a:t>2.2.2.1. </a:t>
                      </a:r>
                      <a:r>
                        <a:rPr lang="en-US" sz="2200" dirty="0" err="1">
                          <a:latin typeface="Arial" panose="020B0604020202020204" pitchFamily="34" charset="0"/>
                          <a:cs typeface="Arial" panose="020B0604020202020204" pitchFamily="34" charset="0"/>
                        </a:rPr>
                        <a:t>Khái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niệm</a:t>
                      </a:r>
                      <a:endParaRPr lang="en-US" sz="2200" dirty="0">
                        <a:latin typeface="Arial" panose="020B0604020202020204" pitchFamily="34" charset="0"/>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PP</a:t>
                      </a:r>
                      <a:r>
                        <a:rPr lang="vi-VN" sz="2200" dirty="0">
                          <a:latin typeface="Arial" panose="020B0604020202020204" pitchFamily="34" charset="0"/>
                          <a:cs typeface="Arial" panose="020B0604020202020204" pitchFamily="34" charset="0"/>
                        </a:rPr>
                        <a:t> theo dõi HS thực hiện các hoạt động (quan sát quá trình) hoặc nhận xét một sản phẩm do HS làm ra (quan sát sản phẩm). </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 - </a:t>
                      </a:r>
                      <a:r>
                        <a:rPr lang="vi-VN" sz="2200" dirty="0">
                          <a:latin typeface="Arial" panose="020B0604020202020204" pitchFamily="34" charset="0"/>
                          <a:cs typeface="Arial" panose="020B0604020202020204" pitchFamily="34" charset="0"/>
                        </a:rPr>
                        <a:t>Quan sát quá trình đòi hỏi trong thời gian quan sát, GV phải chú ý đến những hành vi của HS</a:t>
                      </a:r>
                      <a:r>
                        <a:rPr lang="en-US" sz="2200" dirty="0">
                          <a:latin typeface="Arial" panose="020B0604020202020204" pitchFamily="34" charset="0"/>
                          <a:cs typeface="Arial" panose="020B0604020202020204" pitchFamily="34" charset="0"/>
                        </a:rPr>
                        <a:t>.</a:t>
                      </a:r>
                    </a:p>
                    <a:p>
                      <a:r>
                        <a:rPr lang="en-US" sz="2200" dirty="0">
                          <a:latin typeface="Arial" panose="020B0604020202020204" pitchFamily="34" charset="0"/>
                          <a:cs typeface="Arial" panose="020B0604020202020204" pitchFamily="34" charset="0"/>
                        </a:rPr>
                        <a:t> - Quan </a:t>
                      </a:r>
                      <a:r>
                        <a:rPr lang="en-US" sz="2200" dirty="0" err="1">
                          <a:latin typeface="Arial" panose="020B0604020202020204" pitchFamily="34" charset="0"/>
                          <a:cs typeface="Arial" panose="020B0604020202020204" pitchFamily="34" charset="0"/>
                        </a:rPr>
                        <a:t>sát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phẩm</a:t>
                      </a:r>
                      <a:r>
                        <a:rPr lang="en-US" sz="2200" dirty="0">
                          <a:latin typeface="Arial" panose="020B0604020202020204" pitchFamily="34" charset="0"/>
                          <a:cs typeface="Arial" panose="020B0604020202020204" pitchFamily="34" charset="0"/>
                        </a:rPr>
                        <a:t>: HS </a:t>
                      </a:r>
                      <a:r>
                        <a:rPr lang="en-US" sz="2200" dirty="0" err="1">
                          <a:latin typeface="Arial" panose="020B0604020202020204" pitchFamily="34" charset="0"/>
                          <a:cs typeface="Arial" panose="020B0604020202020204" pitchFamily="34" charset="0"/>
                        </a:rPr>
                        <a:t>phải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r>
                        <a:rPr lang="en-US" sz="2200" dirty="0">
                          <a:latin typeface="Arial" panose="020B0604020202020204" pitchFamily="34" charset="0"/>
                          <a:cs typeface="Arial" panose="020B0604020202020204" pitchFamily="34" charset="0"/>
                        </a:rPr>
                        <a:t> ra </a:t>
                      </a:r>
                      <a:r>
                        <a:rPr lang="en-US" sz="2200" dirty="0" err="1">
                          <a:latin typeface="Arial" panose="020B0604020202020204" pitchFamily="34" charset="0"/>
                          <a:cs typeface="Arial" panose="020B0604020202020204" pitchFamily="34" charset="0"/>
                        </a:rPr>
                        <a:t>sản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phẩm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cụ</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bằng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chứng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vận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thức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học</a:t>
                      </a:r>
                      <a:r>
                        <a:rPr lang="en-US" sz="22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723695953"/>
                  </a:ext>
                </a:extLst>
              </a:tr>
              <a:tr h="2351680">
                <a:tc>
                  <a:txBody>
                    <a:bodyPr/>
                    <a:lstStyle/>
                    <a:p>
                      <a:r>
                        <a:rPr lang="en-US" sz="2200" b="1" dirty="0">
                          <a:latin typeface="Arial" panose="020B0604020202020204" pitchFamily="34" charset="0"/>
                          <a:cs typeface="Arial" panose="020B0604020202020204" pitchFamily="34" charset="0"/>
                        </a:rPr>
                        <a:t>2.2.2.2. </a:t>
                      </a:r>
                      <a:r>
                        <a:rPr lang="en-US" sz="2200" b="1" dirty="0" err="1">
                          <a:latin typeface="Arial" panose="020B0604020202020204" pitchFamily="34" charset="0"/>
                          <a:cs typeface="Arial" panose="020B0604020202020204" pitchFamily="34" charset="0"/>
                        </a:rPr>
                        <a:t>Các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dạng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quan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sát</a:t>
                      </a:r>
                      <a:endParaRPr lang="en-US" sz="2200" b="1" dirty="0">
                        <a:latin typeface="Arial" panose="020B0604020202020204" pitchFamily="34" charset="0"/>
                        <a:cs typeface="Arial" panose="020B0604020202020204" pitchFamily="34" charset="0"/>
                      </a:endParaRPr>
                    </a:p>
                  </a:txBody>
                  <a:tcPr/>
                </a:tc>
                <a:tc>
                  <a:txBody>
                    <a:bodyPr/>
                    <a:lstStyle/>
                    <a:p>
                      <a:r>
                        <a:rPr lang="vi-VN" sz="2200" b="1" dirty="0">
                          <a:latin typeface="Arial" panose="020B0604020202020204" pitchFamily="34" charset="0"/>
                          <a:cs typeface="Arial" panose="020B0604020202020204" pitchFamily="34" charset="0"/>
                        </a:rPr>
                        <a:t>a) Quan sát được tiến hành chính thức và định trước</a:t>
                      </a:r>
                      <a:r>
                        <a:rPr lang="en-US" sz="2200" b="1" dirty="0">
                          <a:latin typeface="Arial" panose="020B0604020202020204" pitchFamily="34" charset="0"/>
                          <a:cs typeface="Arial" panose="020B0604020202020204" pitchFamily="34" charset="0"/>
                        </a:rPr>
                        <a:t>: </a:t>
                      </a:r>
                      <a:r>
                        <a:rPr lang="vi-VN" sz="2200" b="1" dirty="0">
                          <a:latin typeface="Arial" panose="020B0604020202020204" pitchFamily="34" charset="0"/>
                          <a:cs typeface="Arial" panose="020B0604020202020204" pitchFamily="34" charset="0"/>
                        </a:rPr>
                        <a:t>GV đã có thời gian để chuẩn bị cho HS và xác định trước từng hành vi cụ thể </a:t>
                      </a:r>
                      <a:r>
                        <a:rPr lang="en-US" sz="2200" b="1" dirty="0" err="1">
                          <a:latin typeface="Arial" panose="020B0604020202020204" pitchFamily="34" charset="0"/>
                          <a:cs typeface="Arial" panose="020B0604020202020204" pitchFamily="34" charset="0"/>
                        </a:rPr>
                        <a:t>sẽ</a:t>
                      </a:r>
                      <a:r>
                        <a:rPr lang="vi-VN" sz="2200" b="1" dirty="0">
                          <a:latin typeface="Arial" panose="020B0604020202020204" pitchFamily="34" charset="0"/>
                          <a:cs typeface="Arial" panose="020B0604020202020204" pitchFamily="34" charset="0"/>
                        </a:rPr>
                        <a:t> được quan sát</a:t>
                      </a:r>
                      <a:r>
                        <a:rPr lang="en-US" sz="2200" b="1" dirty="0">
                          <a:latin typeface="Arial" panose="020B0604020202020204" pitchFamily="34" charset="0"/>
                          <a:cs typeface="Arial" panose="020B0604020202020204" pitchFamily="34" charset="0"/>
                        </a:rPr>
                        <a:t>.</a:t>
                      </a:r>
                    </a:p>
                    <a:p>
                      <a:r>
                        <a:rPr lang="vi-VN" sz="2200" b="1" dirty="0">
                          <a:latin typeface="Arial" panose="020B0604020202020204" pitchFamily="34" charset="0"/>
                          <a:cs typeface="Arial" panose="020B0604020202020204" pitchFamily="34" charset="0"/>
                        </a:rPr>
                        <a:t>b) Quan sát không được định sẵn và không chính thức</a:t>
                      </a:r>
                      <a:r>
                        <a:rPr lang="en-US" sz="2200" b="1" dirty="0">
                          <a:latin typeface="Arial" panose="020B0604020202020204" pitchFamily="34" charset="0"/>
                          <a:cs typeface="Arial" panose="020B0604020202020204" pitchFamily="34" charset="0"/>
                        </a:rPr>
                        <a:t>: Q</a:t>
                      </a:r>
                      <a:r>
                        <a:rPr lang="vi-VN" sz="2200" b="1" dirty="0">
                          <a:latin typeface="Arial" panose="020B0604020202020204" pitchFamily="34" charset="0"/>
                          <a:cs typeface="Arial" panose="020B0604020202020204" pitchFamily="34" charset="0"/>
                        </a:rPr>
                        <a:t>uan sát mang tính tự phát, phản ánh những tình huống, khoảnh khắc, sự việc xảy ra thoáng qua không định sẵn mà GV ghi nhận được</a:t>
                      </a:r>
                      <a:r>
                        <a:rPr lang="en-US" sz="2200" b="1"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662077184"/>
                  </a:ext>
                </a:extLst>
              </a:tr>
              <a:tr h="1520227">
                <a:tc>
                  <a:txBody>
                    <a:bodyPr/>
                    <a:lstStyle/>
                    <a:p>
                      <a:r>
                        <a:rPr lang="vi-VN" sz="2200" b="1" dirty="0">
                          <a:latin typeface="Arial" panose="020B0604020202020204" pitchFamily="34" charset="0"/>
                          <a:cs typeface="Arial" panose="020B0604020202020204" pitchFamily="34" charset="0"/>
                        </a:rPr>
                        <a:t>2.2.2.3. Công cụ, kĩ thuật</a:t>
                      </a:r>
                      <a:endParaRPr lang="en-US" sz="22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200" b="1" dirty="0">
                          <a:latin typeface="Arial" panose="020B0604020202020204" pitchFamily="34" charset="0"/>
                          <a:cs typeface="Arial" panose="020B0604020202020204" pitchFamily="34" charset="0"/>
                        </a:rPr>
                        <a:t>3 loại công cụ để thu thập thông tin: Ghi chép các sự kiện thường nhật, thang đo và bảng kiểm tra (bảng kiểm). </a:t>
                      </a:r>
                      <a:endParaRPr lang="en-US" sz="2200" b="1" dirty="0">
                        <a:latin typeface="Arial" panose="020B0604020202020204" pitchFamily="34" charset="0"/>
                        <a:cs typeface="Arial" panose="020B0604020202020204" pitchFamily="34" charset="0"/>
                      </a:endParaRPr>
                    </a:p>
                    <a:p>
                      <a:endParaRPr lang="en-US" sz="2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73183551"/>
                  </a:ext>
                </a:extLst>
              </a:tr>
            </a:tbl>
          </a:graphicData>
        </a:graphic>
      </p:graphicFrame>
    </p:spTree>
    <p:extLst>
      <p:ext uri="{BB962C8B-B14F-4D97-AF65-F5344CB8AC3E}">
        <p14:creationId xmlns:p14="http://schemas.microsoft.com/office/powerpoint/2010/main" val="3745166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CABB9D-9A21-4AB8-B143-0873B7080F4E}"/>
              </a:ext>
            </a:extLst>
          </p:cNvPr>
          <p:cNvSpPr>
            <a:spLocks noGrp="1"/>
          </p:cNvSpPr>
          <p:nvPr>
            <p:ph idx="1"/>
          </p:nvPr>
        </p:nvSpPr>
        <p:spPr>
          <a:xfrm>
            <a:off x="479664" y="376406"/>
            <a:ext cx="10515600" cy="534572"/>
          </a:xfrm>
        </p:spPr>
        <p:txBody>
          <a:bodyPr/>
          <a:lstStyle/>
          <a:p>
            <a:pPr marL="0" indent="0">
              <a:buNone/>
            </a:pPr>
            <a:r>
              <a:rPr lang="vi-VN" b="1" i="1" dirty="0"/>
              <a:t>2.2.3. Phương pháp hỏi - đáp</a:t>
            </a:r>
            <a:endParaRPr lang="en-US" b="1" i="1" dirty="0"/>
          </a:p>
        </p:txBody>
      </p:sp>
      <p:graphicFrame>
        <p:nvGraphicFramePr>
          <p:cNvPr id="2" name="Table 3">
            <a:extLst>
              <a:ext uri="{FF2B5EF4-FFF2-40B4-BE49-F238E27FC236}">
                <a16:creationId xmlns:a16="http://schemas.microsoft.com/office/drawing/2014/main" id="{C8FF4B7B-438B-4BC4-892D-CA6BFC925ED3}"/>
              </a:ext>
            </a:extLst>
          </p:cNvPr>
          <p:cNvGraphicFramePr>
            <a:graphicFrameLocks noGrp="1"/>
          </p:cNvGraphicFramePr>
          <p:nvPr>
            <p:extLst>
              <p:ext uri="{D42A27DB-BD31-4B8C-83A1-F6EECF244321}">
                <p14:modId xmlns:p14="http://schemas.microsoft.com/office/powerpoint/2010/main" val="2842555445"/>
              </p:ext>
            </p:extLst>
          </p:nvPr>
        </p:nvGraphicFramePr>
        <p:xfrm>
          <a:off x="430236" y="998806"/>
          <a:ext cx="11175609" cy="5507394"/>
        </p:xfrm>
        <a:graphic>
          <a:graphicData uri="http://schemas.openxmlformats.org/drawingml/2006/table">
            <a:tbl>
              <a:tblPr firstRow="1" bandRow="1">
                <a:tableStyleId>{00A15C55-8517-42AA-B614-E9B94910E393}</a:tableStyleId>
              </a:tblPr>
              <a:tblGrid>
                <a:gridCol w="2242626">
                  <a:extLst>
                    <a:ext uri="{9D8B030D-6E8A-4147-A177-3AD203B41FA5}">
                      <a16:colId xmlns:a16="http://schemas.microsoft.com/office/drawing/2014/main" val="748670220"/>
                    </a:ext>
                  </a:extLst>
                </a:gridCol>
                <a:gridCol w="8932983">
                  <a:extLst>
                    <a:ext uri="{9D8B030D-6E8A-4147-A177-3AD203B41FA5}">
                      <a16:colId xmlns:a16="http://schemas.microsoft.com/office/drawing/2014/main" val="860971571"/>
                    </a:ext>
                  </a:extLst>
                </a:gridCol>
              </a:tblGrid>
              <a:tr h="1435011">
                <a:tc>
                  <a:txBody>
                    <a:bodyPr/>
                    <a:lstStyle/>
                    <a:p>
                      <a:r>
                        <a:rPr lang="en-US" sz="2400" b="1" dirty="0">
                          <a:solidFill>
                            <a:schemeClr val="tx1"/>
                          </a:solidFill>
                          <a:latin typeface="Arial" panose="020B0604020202020204" pitchFamily="34" charset="0"/>
                          <a:cs typeface="Arial" panose="020B0604020202020204" pitchFamily="34" charset="0"/>
                        </a:rPr>
                        <a:t>2.3.3.1. </a:t>
                      </a:r>
                      <a:r>
                        <a:rPr lang="en-US" sz="2400" b="1" dirty="0" err="1">
                          <a:solidFill>
                            <a:schemeClr val="tx1"/>
                          </a:solidFill>
                          <a:latin typeface="Arial" panose="020B0604020202020204" pitchFamily="34" charset="0"/>
                          <a:cs typeface="Arial" panose="020B0604020202020204" pitchFamily="34" charset="0"/>
                        </a:rPr>
                        <a:t>Khái</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niệm</a:t>
                      </a:r>
                      <a:r>
                        <a:rPr lang="en-US" sz="2400" b="1" dirty="0">
                          <a:solidFill>
                            <a:schemeClr val="tx1"/>
                          </a:solidFill>
                          <a:latin typeface="Arial" panose="020B0604020202020204" pitchFamily="34" charset="0"/>
                          <a:cs typeface="Arial" panose="020B0604020202020204" pitchFamily="34" charset="0"/>
                        </a:rPr>
                        <a:t> </a:t>
                      </a:r>
                    </a:p>
                  </a:txBody>
                  <a:tcPr>
                    <a:solidFill>
                      <a:schemeClr val="accent4">
                        <a:lumMod val="60000"/>
                        <a:lumOff val="40000"/>
                      </a:schemeClr>
                    </a:solidFill>
                  </a:tcPr>
                </a:tc>
                <a:tc>
                  <a:txBody>
                    <a:bodyPr/>
                    <a:lstStyle/>
                    <a:p>
                      <a:pPr algn="just"/>
                      <a:r>
                        <a:rPr lang="vi-VN" sz="2400" b="1" dirty="0">
                          <a:solidFill>
                            <a:schemeClr val="tx1"/>
                          </a:solidFill>
                          <a:latin typeface="Arial" panose="020B0604020202020204" pitchFamily="34" charset="0"/>
                          <a:cs typeface="Arial" panose="020B0604020202020204" pitchFamily="34" charset="0"/>
                        </a:rPr>
                        <a:t>Hỏi- đáp là phương pháp GV đặt câu hỏi và HS trả lời câu hỏi (hoặc ngược lại), nhằm rút ra những kết luận, những tri thức mới mà HS cần nắm, hoặc nhằm tổng kết, củng cố, kiểm tra mở rộng, đào sâu những tri thức mà HS đã học. </a:t>
                      </a:r>
                      <a:endParaRPr lang="en-US" sz="2400" b="1"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162492427"/>
                  </a:ext>
                </a:extLst>
              </a:tr>
              <a:tr h="2344873">
                <a:tc>
                  <a:txBody>
                    <a:bodyPr/>
                    <a:lstStyle/>
                    <a:p>
                      <a:pPr algn="l"/>
                      <a:r>
                        <a:rPr lang="en-US" sz="2400" b="1" dirty="0">
                          <a:latin typeface="Arial" panose="020B0604020202020204" pitchFamily="34" charset="0"/>
                          <a:cs typeface="Arial" panose="020B0604020202020204" pitchFamily="34" charset="0"/>
                        </a:rPr>
                        <a:t>2.3.3.2. </a:t>
                      </a: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dạng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hỏi</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đáp</a:t>
                      </a:r>
                      <a:endParaRPr lang="en-US" sz="2400" b="1" dirty="0">
                        <a:latin typeface="Arial" panose="020B0604020202020204" pitchFamily="34" charset="0"/>
                        <a:cs typeface="Arial" panose="020B0604020202020204" pitchFamily="34" charset="0"/>
                      </a:endParaRPr>
                    </a:p>
                  </a:txBody>
                  <a:tcPr>
                    <a:solidFill>
                      <a:schemeClr val="accent4">
                        <a:lumMod val="60000"/>
                        <a:lumOff val="40000"/>
                      </a:schemeClr>
                    </a:solidFill>
                  </a:tcPr>
                </a:tc>
                <a:tc>
                  <a:txBody>
                    <a:bodyPr/>
                    <a:lstStyle/>
                    <a:p>
                      <a:pPr marL="285750" indent="-285750">
                        <a:buFontTx/>
                        <a:buChar char="-"/>
                      </a:pPr>
                      <a:r>
                        <a:rPr lang="en-US" sz="2400" b="1" dirty="0" err="1">
                          <a:latin typeface="Arial" panose="020B0604020202020204" pitchFamily="34" charset="0"/>
                          <a:cs typeface="Arial" panose="020B0604020202020204" pitchFamily="34" charset="0"/>
                        </a:rPr>
                        <a:t>Hỏi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đáp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gợi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mở</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Hỏi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đáp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cố</a:t>
                      </a:r>
                      <a:endParaRPr lang="en-US" sz="2400" b="1" dirty="0">
                        <a:latin typeface="Arial" panose="020B0604020202020204" pitchFamily="34" charset="0"/>
                        <a:cs typeface="Arial" panose="020B0604020202020204" pitchFamily="34" charset="0"/>
                      </a:endParaRPr>
                    </a:p>
                    <a:p>
                      <a:pPr marL="285750" indent="-285750">
                        <a:buFontTx/>
                        <a:buChar char="-"/>
                      </a:pPr>
                      <a:r>
                        <a:rPr lang="en-US" sz="2400" b="1" dirty="0" err="1">
                          <a:latin typeface="Arial" panose="020B0604020202020204" pitchFamily="34" charset="0"/>
                          <a:cs typeface="Arial" panose="020B0604020202020204" pitchFamily="34" charset="0"/>
                        </a:rPr>
                        <a:t>Hỏi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đáp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tổng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kết</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Hỏi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đáp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kiểm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tra</a:t>
                      </a:r>
                      <a:endParaRPr lang="en-US" sz="2400" b="1" dirty="0">
                        <a:latin typeface="Arial" panose="020B0604020202020204" pitchFamily="34" charset="0"/>
                        <a:cs typeface="Arial" panose="020B0604020202020204" pitchFamily="34" charset="0"/>
                      </a:endParaRPr>
                    </a:p>
                    <a:p>
                      <a:pPr marL="0" indent="0">
                        <a:buFontTx/>
                        <a:buNone/>
                      </a:pPr>
                      <a:r>
                        <a:rPr lang="en-US" sz="2400" b="1" dirty="0">
                          <a:latin typeface="Arial" panose="020B0604020202020204" pitchFamily="34" charset="0"/>
                          <a:cs typeface="Arial" panose="020B0604020202020204" pitchFamily="34" charset="0"/>
                        </a:rPr>
                        <a:t>     T</a:t>
                      </a:r>
                      <a:r>
                        <a:rPr lang="vi-VN" sz="2400" b="1" dirty="0">
                          <a:latin typeface="Arial" panose="020B0604020202020204" pitchFamily="34" charset="0"/>
                          <a:cs typeface="Arial" panose="020B0604020202020204" pitchFamily="34" charset="0"/>
                        </a:rPr>
                        <a:t>uỳ vào mục đích và nội dung bài học, GV có thể sử dụng 1 trong 4 hoặc cả 4 dạng phương pháp vấn đáp nêu trên</a:t>
                      </a:r>
                      <a:endParaRPr lang="en-US" sz="2400" b="1" dirty="0">
                        <a:latin typeface="Arial" panose="020B0604020202020204" pitchFamily="34" charset="0"/>
                        <a:cs typeface="Arial" panose="020B0604020202020204" pitchFamily="34" charset="0"/>
                      </a:endParaRPr>
                    </a:p>
                  </a:txBody>
                  <a:tcPr>
                    <a:solidFill>
                      <a:schemeClr val="bg2">
                        <a:lumMod val="90000"/>
                      </a:schemeClr>
                    </a:solidFill>
                  </a:tcPr>
                </a:tc>
                <a:extLst>
                  <a:ext uri="{0D108BD9-81ED-4DB2-BD59-A6C34878D82A}">
                    <a16:rowId xmlns:a16="http://schemas.microsoft.com/office/drawing/2014/main" val="2348314584"/>
                  </a:ext>
                </a:extLst>
              </a:tr>
              <a:tr h="1608041">
                <a:tc>
                  <a:txBody>
                    <a:bodyPr/>
                    <a:lstStyle/>
                    <a:p>
                      <a:r>
                        <a:rPr lang="en-US" sz="2400" b="1" dirty="0">
                          <a:latin typeface="Arial" panose="020B0604020202020204" pitchFamily="34" charset="0"/>
                          <a:cs typeface="Arial" panose="020B0604020202020204" pitchFamily="34" charset="0"/>
                        </a:rPr>
                        <a:t>2.3.3.3. </a:t>
                      </a:r>
                      <a:r>
                        <a:rPr lang="en-US" sz="2400" b="1" dirty="0" err="1">
                          <a:latin typeface="Arial" panose="020B0604020202020204" pitchFamily="34" charset="0"/>
                          <a:cs typeface="Arial" panose="020B0604020202020204" pitchFamily="34" charset="0"/>
                        </a:rPr>
                        <a:t>Công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cụ</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kĩ</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thuật</a:t>
                      </a:r>
                      <a:r>
                        <a:rPr lang="en-US" sz="2400" b="1" dirty="0">
                          <a:latin typeface="Arial" panose="020B0604020202020204" pitchFamily="34" charset="0"/>
                          <a:cs typeface="Arial" panose="020B0604020202020204" pitchFamily="34" charset="0"/>
                        </a:rPr>
                        <a:t> </a:t>
                      </a:r>
                    </a:p>
                  </a:txBody>
                  <a:tcPr>
                    <a:solidFill>
                      <a:schemeClr val="accent4">
                        <a:lumMod val="60000"/>
                        <a:lumOff val="40000"/>
                      </a:schemeClr>
                    </a:solidFill>
                  </a:tcPr>
                </a:tc>
                <a:tc>
                  <a:txBody>
                    <a:bodyPr/>
                    <a:lstStyle/>
                    <a:p>
                      <a:r>
                        <a:rPr lang="en-US" sz="2400" b="1" dirty="0" err="1">
                          <a:latin typeface="Arial" panose="020B0604020202020204" pitchFamily="34" charset="0"/>
                          <a:cs typeface="Arial" panose="020B0604020202020204" pitchFamily="34" charset="0"/>
                        </a:rPr>
                        <a:t>Kĩ</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thuật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đặt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câu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hỏi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lắng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nghe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phản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hồi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cực</a:t>
                      </a:r>
                      <a:r>
                        <a:rPr lang="en-US" sz="2400" b="1" dirty="0">
                          <a:latin typeface="Arial" panose="020B0604020202020204" pitchFamily="34" charset="0"/>
                          <a:cs typeface="Arial" panose="020B0604020202020204" pitchFamily="34" charset="0"/>
                        </a:rPr>
                        <a:t>… </a:t>
                      </a:r>
                    </a:p>
                  </a:txBody>
                  <a:tcPr>
                    <a:solidFill>
                      <a:schemeClr val="accent4">
                        <a:lumMod val="20000"/>
                        <a:lumOff val="80000"/>
                      </a:schemeClr>
                    </a:solidFill>
                  </a:tcPr>
                </a:tc>
                <a:extLst>
                  <a:ext uri="{0D108BD9-81ED-4DB2-BD59-A6C34878D82A}">
                    <a16:rowId xmlns:a16="http://schemas.microsoft.com/office/drawing/2014/main" val="2717984697"/>
                  </a:ext>
                </a:extLst>
              </a:tr>
            </a:tbl>
          </a:graphicData>
        </a:graphic>
      </p:graphicFrame>
    </p:spTree>
    <p:extLst>
      <p:ext uri="{BB962C8B-B14F-4D97-AF65-F5344CB8AC3E}">
        <p14:creationId xmlns:p14="http://schemas.microsoft.com/office/powerpoint/2010/main" val="1521190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A0DCA9-F685-4E91-8AB8-6D1613D92A65}"/>
              </a:ext>
            </a:extLst>
          </p:cNvPr>
          <p:cNvSpPr>
            <a:spLocks noGrp="1"/>
          </p:cNvSpPr>
          <p:nvPr>
            <p:ph idx="1"/>
          </p:nvPr>
        </p:nvSpPr>
        <p:spPr>
          <a:xfrm>
            <a:off x="838200" y="478302"/>
            <a:ext cx="10515600" cy="548640"/>
          </a:xfrm>
        </p:spPr>
        <p:txBody>
          <a:bodyPr/>
          <a:lstStyle/>
          <a:p>
            <a:pPr marL="0" indent="0">
              <a:buNone/>
            </a:pPr>
            <a:r>
              <a:rPr lang="vi-VN" b="1" i="1" dirty="0"/>
              <a:t>2.2.4. Phương pháp đánh giá hồ sơ học tập </a:t>
            </a:r>
            <a:endParaRPr lang="en-US" b="1" i="1" dirty="0"/>
          </a:p>
        </p:txBody>
      </p:sp>
      <p:graphicFrame>
        <p:nvGraphicFramePr>
          <p:cNvPr id="2" name="Table 3">
            <a:extLst>
              <a:ext uri="{FF2B5EF4-FFF2-40B4-BE49-F238E27FC236}">
                <a16:creationId xmlns:a16="http://schemas.microsoft.com/office/drawing/2014/main" id="{73DA6F82-6DEB-460C-BCD1-A8130E1E9920}"/>
              </a:ext>
            </a:extLst>
          </p:cNvPr>
          <p:cNvGraphicFramePr>
            <a:graphicFrameLocks noGrp="1"/>
          </p:cNvGraphicFramePr>
          <p:nvPr>
            <p:extLst>
              <p:ext uri="{D42A27DB-BD31-4B8C-83A1-F6EECF244321}">
                <p14:modId xmlns:p14="http://schemas.microsoft.com/office/powerpoint/2010/main" val="2954612428"/>
              </p:ext>
            </p:extLst>
          </p:nvPr>
        </p:nvGraphicFramePr>
        <p:xfrm>
          <a:off x="583028" y="1037327"/>
          <a:ext cx="11318240" cy="5328260"/>
        </p:xfrm>
        <a:graphic>
          <a:graphicData uri="http://schemas.openxmlformats.org/drawingml/2006/table">
            <a:tbl>
              <a:tblPr firstRow="1" bandRow="1">
                <a:tableStyleId>{F5AB1C69-6EDB-4FF4-983F-18BD219EF322}</a:tableStyleId>
              </a:tblPr>
              <a:tblGrid>
                <a:gridCol w="1646318">
                  <a:extLst>
                    <a:ext uri="{9D8B030D-6E8A-4147-A177-3AD203B41FA5}">
                      <a16:colId xmlns:a16="http://schemas.microsoft.com/office/drawing/2014/main" val="2797881240"/>
                    </a:ext>
                  </a:extLst>
                </a:gridCol>
                <a:gridCol w="9671922">
                  <a:extLst>
                    <a:ext uri="{9D8B030D-6E8A-4147-A177-3AD203B41FA5}">
                      <a16:colId xmlns:a16="http://schemas.microsoft.com/office/drawing/2014/main" val="3262784610"/>
                    </a:ext>
                  </a:extLst>
                </a:gridCol>
              </a:tblGrid>
              <a:tr h="1944980">
                <a:tc>
                  <a:txBody>
                    <a:bodyPr/>
                    <a:lstStyle/>
                    <a:p>
                      <a:r>
                        <a:rPr lang="en-US" sz="2400" dirty="0">
                          <a:solidFill>
                            <a:schemeClr val="tx1"/>
                          </a:solidFill>
                          <a:latin typeface="Arial" panose="020B0604020202020204" pitchFamily="34" charset="0"/>
                          <a:cs typeface="Arial" panose="020B0604020202020204" pitchFamily="34" charset="0"/>
                        </a:rPr>
                        <a:t>2.2.4.1. </a:t>
                      </a:r>
                      <a:r>
                        <a:rPr lang="en-US" sz="2400" dirty="0" err="1">
                          <a:solidFill>
                            <a:schemeClr val="tx1"/>
                          </a:solidFill>
                          <a:latin typeface="Arial" panose="020B0604020202020204" pitchFamily="34" charset="0"/>
                          <a:cs typeface="Arial" panose="020B0604020202020204" pitchFamily="34" charset="0"/>
                        </a:rPr>
                        <a:t>Khái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niệm</a:t>
                      </a:r>
                      <a:endParaRPr lang="en-US" sz="2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vi-VN" sz="2400" dirty="0">
                          <a:solidFill>
                            <a:schemeClr val="tx1"/>
                          </a:solidFill>
                          <a:latin typeface="Arial" panose="020B0604020202020204" pitchFamily="34" charset="0"/>
                          <a:cs typeface="Arial" panose="020B0604020202020204" pitchFamily="34" charset="0"/>
                        </a:rPr>
                        <a:t>Đ</a:t>
                      </a:r>
                      <a:r>
                        <a:rPr lang="en-US" sz="2400" dirty="0">
                          <a:solidFill>
                            <a:schemeClr val="tx1"/>
                          </a:solidFill>
                          <a:latin typeface="Arial" panose="020B0604020202020204" pitchFamily="34" charset="0"/>
                          <a:cs typeface="Arial" panose="020B0604020202020204" pitchFamily="34" charset="0"/>
                        </a:rPr>
                        <a:t>G</a:t>
                      </a:r>
                      <a:r>
                        <a:rPr lang="vi-VN" sz="2400" dirty="0">
                          <a:solidFill>
                            <a:schemeClr val="tx1"/>
                          </a:solidFill>
                          <a:latin typeface="Arial" panose="020B0604020202020204" pitchFamily="34" charset="0"/>
                          <a:cs typeface="Arial" panose="020B0604020202020204" pitchFamily="34" charset="0"/>
                        </a:rPr>
                        <a:t> thông qua tài liệu minh chứng (hồ sơ) cho sự tiến bộ của HS, trong đó HS tự đánh giá bản thân mình, tự ghi lại kết quả học tập trong quá trình học tập, tự đánh giá, đối chiếu với mục tiêu học tập đã đặt ra để nhận ra sự tiến bộ hoặc chưa tiến bộ, tìm nguyên nhân và cách khắc phục trong thời gian tới…</a:t>
                      </a:r>
                      <a:endParaRPr lang="en-US" sz="24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832464360"/>
                  </a:ext>
                </a:extLst>
              </a:tr>
              <a:tr h="3236750">
                <a:tc>
                  <a:txBody>
                    <a:bodyPr/>
                    <a:lstStyle/>
                    <a:p>
                      <a:r>
                        <a:rPr lang="vi-VN" sz="2400" dirty="0">
                          <a:latin typeface="Arial" panose="020B0604020202020204" pitchFamily="34" charset="0"/>
                          <a:cs typeface="Arial" panose="020B0604020202020204" pitchFamily="34" charset="0"/>
                        </a:rPr>
                        <a:t>2.2.4.2. Các loại hồ sơ học tập</a:t>
                      </a:r>
                      <a:endParaRPr lang="en-US" sz="2400"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marL="285750" indent="-285750">
                        <a:buFontTx/>
                        <a:buChar char="-"/>
                      </a:pPr>
                      <a:r>
                        <a:rPr lang="vi-VN" sz="2400" i="1" dirty="0">
                          <a:latin typeface="Arial" panose="020B0604020202020204" pitchFamily="34" charset="0"/>
                          <a:cs typeface="Arial" panose="020B0604020202020204" pitchFamily="34" charset="0"/>
                        </a:rPr>
                        <a:t>Hồ sơ tiến bộ</a:t>
                      </a:r>
                      <a:r>
                        <a:rPr lang="en-US" sz="2400" dirty="0">
                          <a:latin typeface="Arial" panose="020B0604020202020204" pitchFamily="34" charset="0"/>
                          <a:cs typeface="Arial" panose="020B0604020202020204" pitchFamily="34" charset="0"/>
                        </a:rPr>
                        <a:t>: G</a:t>
                      </a:r>
                      <a:r>
                        <a:rPr lang="vi-VN" sz="2400" dirty="0">
                          <a:latin typeface="Arial" panose="020B0604020202020204" pitchFamily="34" charset="0"/>
                          <a:cs typeface="Arial" panose="020B0604020202020204" pitchFamily="34" charset="0"/>
                        </a:rPr>
                        <a:t>ồm những bài tập, các sản phẩm người học thực hiện trong quá trình học</a:t>
                      </a:r>
                      <a:endParaRPr lang="en-US" sz="2400" dirty="0">
                        <a:latin typeface="Arial" panose="020B0604020202020204" pitchFamily="34" charset="0"/>
                        <a:cs typeface="Arial" panose="020B0604020202020204" pitchFamily="34" charset="0"/>
                      </a:endParaRPr>
                    </a:p>
                    <a:p>
                      <a:pPr marL="285750" indent="-285750">
                        <a:buFontTx/>
                        <a:buChar char="-"/>
                      </a:pPr>
                      <a:r>
                        <a:rPr lang="vi-VN" sz="2400" i="1" dirty="0">
                          <a:latin typeface="Arial" panose="020B0604020202020204" pitchFamily="34" charset="0"/>
                          <a:cs typeface="Arial" panose="020B0604020202020204" pitchFamily="34" charset="0"/>
                        </a:rPr>
                        <a:t>Hồ sơ quá trình</a:t>
                      </a:r>
                      <a:r>
                        <a:rPr lang="vi-VN" sz="2400" dirty="0">
                          <a:latin typeface="Arial" panose="020B0604020202020204" pitchFamily="34" charset="0"/>
                          <a:cs typeface="Arial" panose="020B0604020202020204" pitchFamily="34" charset="0"/>
                        </a:rPr>
                        <a:t>: Là hồ sơ tự theo dõi quá trình học tập của người học, học ghi lại những gì mình đã học được hoặc chưa học </a:t>
                      </a:r>
                      <a:endParaRPr lang="en-US" sz="2400" dirty="0">
                        <a:latin typeface="Arial" panose="020B0604020202020204" pitchFamily="34" charset="0"/>
                        <a:cs typeface="Arial" panose="020B0604020202020204" pitchFamily="34" charset="0"/>
                      </a:endParaRPr>
                    </a:p>
                    <a:p>
                      <a:pPr marL="285750" indent="-285750">
                        <a:buFontTx/>
                        <a:buChar char="-"/>
                      </a:pPr>
                      <a:r>
                        <a:rPr lang="en-US" sz="2400" dirty="0">
                          <a:latin typeface="Arial" panose="020B0604020202020204" pitchFamily="34" charset="0"/>
                          <a:cs typeface="Arial" panose="020B0604020202020204" pitchFamily="34" charset="0"/>
                        </a:rPr>
                        <a:t> </a:t>
                      </a:r>
                      <a:r>
                        <a:rPr lang="vi-VN" sz="2400" i="1" dirty="0">
                          <a:latin typeface="Arial" panose="020B0604020202020204" pitchFamily="34" charset="0"/>
                          <a:cs typeface="Arial" panose="020B0604020202020204" pitchFamily="34" charset="0"/>
                        </a:rPr>
                        <a:t>Hồ sơ mục tiêu</a:t>
                      </a:r>
                      <a:r>
                        <a:rPr lang="vi-VN" sz="2400" dirty="0">
                          <a:latin typeface="Arial" panose="020B0604020202020204" pitchFamily="34" charset="0"/>
                          <a:cs typeface="Arial" panose="020B0604020202020204" pitchFamily="34" charset="0"/>
                        </a:rPr>
                        <a:t>: Người học tự xây dựng mục tiêu học tập cho mình trên cơ sở tự đánh giá năng lực bản thân. </a:t>
                      </a:r>
                      <a:endParaRPr lang="en-US" sz="2400" dirty="0">
                        <a:latin typeface="Arial" panose="020B0604020202020204" pitchFamily="34" charset="0"/>
                        <a:cs typeface="Arial" panose="020B0604020202020204" pitchFamily="34" charset="0"/>
                      </a:endParaRPr>
                    </a:p>
                    <a:p>
                      <a:pPr marL="285750" indent="-285750">
                        <a:buFontTx/>
                        <a:buChar char="-"/>
                      </a:pPr>
                      <a:r>
                        <a:rPr lang="vi-VN" sz="2400" i="1" dirty="0">
                          <a:latin typeface="Arial" panose="020B0604020202020204" pitchFamily="34" charset="0"/>
                          <a:cs typeface="Arial" panose="020B0604020202020204" pitchFamily="34" charset="0"/>
                        </a:rPr>
                        <a:t>Hồ sơ thành tích</a:t>
                      </a:r>
                      <a:r>
                        <a:rPr lang="vi-VN" sz="2400" dirty="0">
                          <a:latin typeface="Arial" panose="020B0604020202020204" pitchFamily="34" charset="0"/>
                          <a:cs typeface="Arial" panose="020B0604020202020204" pitchFamily="34" charset="0"/>
                        </a:rPr>
                        <a:t>: Người học tự đánh giá về các thành tích học tập nổi trội của mình trong quá trình học. Thông qua các thành tích học tập, họ tự khám phá những khả năng, tiềm năng của bản thân, </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9298324"/>
                  </a:ext>
                </a:extLst>
              </a:tr>
            </a:tbl>
          </a:graphicData>
        </a:graphic>
      </p:graphicFrame>
    </p:spTree>
    <p:extLst>
      <p:ext uri="{BB962C8B-B14F-4D97-AF65-F5344CB8AC3E}">
        <p14:creationId xmlns:p14="http://schemas.microsoft.com/office/powerpoint/2010/main" val="47252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êu đề 1">
            <a:extLst>
              <a:ext uri="{FF2B5EF4-FFF2-40B4-BE49-F238E27FC236}">
                <a16:creationId xmlns:a16="http://schemas.microsoft.com/office/drawing/2014/main" id="{4F2905F5-0FC5-44EE-AB71-3FCD6A5AD600}"/>
              </a:ext>
            </a:extLst>
          </p:cNvPr>
          <p:cNvSpPr>
            <a:spLocks noGrp="1" noChangeArrowheads="1"/>
          </p:cNvSpPr>
          <p:nvPr>
            <p:ph type="title"/>
          </p:nvPr>
        </p:nvSpPr>
        <p:spPr>
          <a:xfrm>
            <a:off x="3496469" y="545465"/>
            <a:ext cx="8229600" cy="561975"/>
          </a:xfrm>
        </p:spPr>
        <p:txBody>
          <a:bodyPr/>
          <a:lstStyle/>
          <a:p>
            <a:pPr eaLnBrk="1" hangingPunct="1"/>
            <a:r>
              <a:rPr lang="en-US" altLang="en-US" sz="3200" b="1">
                <a:solidFill>
                  <a:srgbClr val="002060"/>
                </a:solidFill>
                <a:latin typeface="Arial" panose="020B0604020202020204" pitchFamily="34" charset="0"/>
                <a:cs typeface="Arial" panose="020B0604020202020204" pitchFamily="34" charset="0"/>
              </a:rPr>
              <a:t>NỘI DUNG CHÍNH CỦA MÔ ĐUN</a:t>
            </a:r>
          </a:p>
        </p:txBody>
      </p:sp>
      <p:graphicFrame>
        <p:nvGraphicFramePr>
          <p:cNvPr id="4" name="Diagram 3">
            <a:extLst>
              <a:ext uri="{FF2B5EF4-FFF2-40B4-BE49-F238E27FC236}">
                <a16:creationId xmlns:a16="http://schemas.microsoft.com/office/drawing/2014/main" id="{6CB351F9-64D8-4794-9362-4279E35E96A9}"/>
              </a:ext>
            </a:extLst>
          </p:cNvPr>
          <p:cNvGraphicFramePr/>
          <p:nvPr>
            <p:extLst>
              <p:ext uri="{D42A27DB-BD31-4B8C-83A1-F6EECF244321}">
                <p14:modId xmlns:p14="http://schemas.microsoft.com/office/powerpoint/2010/main" val="3350403570"/>
              </p:ext>
            </p:extLst>
          </p:nvPr>
        </p:nvGraphicFramePr>
        <p:xfrm>
          <a:off x="586422" y="1107440"/>
          <a:ext cx="11209338" cy="5393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a:extLst>
              <a:ext uri="{FF2B5EF4-FFF2-40B4-BE49-F238E27FC236}">
                <a16:creationId xmlns:a16="http://schemas.microsoft.com/office/drawing/2014/main" id="{D4B4240E-75CC-4276-B56E-925139BDDF2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0858" y="357186"/>
            <a:ext cx="891222" cy="68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E9A054-91D5-418E-83CF-56B83B1F1A71}"/>
              </a:ext>
            </a:extLst>
          </p:cNvPr>
          <p:cNvSpPr>
            <a:spLocks noGrp="1"/>
          </p:cNvSpPr>
          <p:nvPr>
            <p:ph idx="1"/>
          </p:nvPr>
        </p:nvSpPr>
        <p:spPr>
          <a:xfrm>
            <a:off x="838200" y="309489"/>
            <a:ext cx="10515600" cy="872197"/>
          </a:xfrm>
        </p:spPr>
        <p:txBody>
          <a:bodyPr/>
          <a:lstStyle/>
          <a:p>
            <a:pPr marL="0" indent="0">
              <a:buNone/>
            </a:pPr>
            <a:r>
              <a:rPr lang="vi-VN" b="1" i="1" dirty="0"/>
              <a:t>2.2.5. Phương pháp đánh giá sản phẩm học tập</a:t>
            </a:r>
            <a:endParaRPr lang="en-US" b="1" i="1" dirty="0"/>
          </a:p>
        </p:txBody>
      </p:sp>
      <p:graphicFrame>
        <p:nvGraphicFramePr>
          <p:cNvPr id="2" name="Table 3">
            <a:extLst>
              <a:ext uri="{FF2B5EF4-FFF2-40B4-BE49-F238E27FC236}">
                <a16:creationId xmlns:a16="http://schemas.microsoft.com/office/drawing/2014/main" id="{5D8FD3C4-99AA-40E9-BA03-F793F8E5F351}"/>
              </a:ext>
            </a:extLst>
          </p:cNvPr>
          <p:cNvGraphicFramePr>
            <a:graphicFrameLocks noGrp="1"/>
          </p:cNvGraphicFramePr>
          <p:nvPr>
            <p:extLst>
              <p:ext uri="{D42A27DB-BD31-4B8C-83A1-F6EECF244321}">
                <p14:modId xmlns:p14="http://schemas.microsoft.com/office/powerpoint/2010/main" val="2397955474"/>
              </p:ext>
            </p:extLst>
          </p:nvPr>
        </p:nvGraphicFramePr>
        <p:xfrm>
          <a:off x="695568" y="998806"/>
          <a:ext cx="10658232" cy="5549705"/>
        </p:xfrm>
        <a:graphic>
          <a:graphicData uri="http://schemas.openxmlformats.org/drawingml/2006/table">
            <a:tbl>
              <a:tblPr firstRow="1" bandRow="1">
                <a:tableStyleId>{21E4AEA4-8DFA-4A89-87EB-49C32662AFE0}</a:tableStyleId>
              </a:tblPr>
              <a:tblGrid>
                <a:gridCol w="2089835">
                  <a:extLst>
                    <a:ext uri="{9D8B030D-6E8A-4147-A177-3AD203B41FA5}">
                      <a16:colId xmlns:a16="http://schemas.microsoft.com/office/drawing/2014/main" val="3377706591"/>
                    </a:ext>
                  </a:extLst>
                </a:gridCol>
                <a:gridCol w="8568397">
                  <a:extLst>
                    <a:ext uri="{9D8B030D-6E8A-4147-A177-3AD203B41FA5}">
                      <a16:colId xmlns:a16="http://schemas.microsoft.com/office/drawing/2014/main" val="3465830688"/>
                    </a:ext>
                  </a:extLst>
                </a:gridCol>
              </a:tblGrid>
              <a:tr h="1626899">
                <a:tc>
                  <a:txBody>
                    <a:bodyPr/>
                    <a:lstStyle/>
                    <a:p>
                      <a:r>
                        <a:rPr lang="en-US" sz="2400" dirty="0">
                          <a:latin typeface="Arial" panose="020B0604020202020204" pitchFamily="34" charset="0"/>
                          <a:cs typeface="Arial" panose="020B0604020202020204" pitchFamily="34" charset="0"/>
                        </a:rPr>
                        <a:t>2.2.5.1. </a:t>
                      </a:r>
                      <a:r>
                        <a:rPr lang="en-US" sz="2400" dirty="0" err="1">
                          <a:latin typeface="Arial" panose="020B0604020202020204" pitchFamily="34" charset="0"/>
                          <a:cs typeface="Arial" panose="020B0604020202020204" pitchFamily="34" charset="0"/>
                        </a:rPr>
                        <a:t>Khái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niệm</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PP</a:t>
                      </a:r>
                      <a:r>
                        <a:rPr lang="vi-VN" sz="2400" dirty="0">
                          <a:latin typeface="Arial" panose="020B0604020202020204" pitchFamily="34" charset="0"/>
                          <a:cs typeface="Arial" panose="020B0604020202020204" pitchFamily="34" charset="0"/>
                        </a:rPr>
                        <a:t> đánh giá kết quả học tập của HS khi những kết qủa ấy được thể hiện bằng cách sản phẩm như bức vẽ, bản đồ, đồ thị, đồ vật, sáng tác, chế tạo, lắp ráp…</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8236946"/>
                  </a:ext>
                </a:extLst>
              </a:tr>
              <a:tr h="2295907">
                <a:tc>
                  <a:txBody>
                    <a:bodyPr/>
                    <a:lstStyle/>
                    <a:p>
                      <a:r>
                        <a:rPr lang="en-US" sz="2400" b="1" dirty="0">
                          <a:latin typeface="Arial" panose="020B0604020202020204" pitchFamily="34" charset="0"/>
                          <a:cs typeface="Arial" panose="020B0604020202020204" pitchFamily="34" charset="0"/>
                        </a:rPr>
                        <a:t>2.2.5.2. </a:t>
                      </a: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dạng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sản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phẩm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học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tập</a:t>
                      </a:r>
                      <a:endParaRPr lang="en-US" sz="2400" b="1" dirty="0">
                        <a:latin typeface="Arial" panose="020B0604020202020204" pitchFamily="34" charset="0"/>
                        <a:cs typeface="Arial" panose="020B0604020202020204" pitchFamily="34" charset="0"/>
                      </a:endParaRPr>
                    </a:p>
                  </a:txBody>
                  <a:tcPr/>
                </a:tc>
                <a:tc>
                  <a:txBody>
                    <a:bodyPr/>
                    <a:lstStyle/>
                    <a:p>
                      <a:pPr>
                        <a:buFontTx/>
                        <a:buChar char="-"/>
                      </a:pP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Tài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liệu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huy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động</a:t>
                      </a:r>
                      <a:r>
                        <a:rPr lang="en-US" sz="2400" b="1" dirty="0">
                          <a:latin typeface="Arial" panose="020B0604020202020204" pitchFamily="34" charset="0"/>
                          <a:cs typeface="Arial" panose="020B0604020202020204" pitchFamily="34" charset="0"/>
                        </a:rPr>
                        <a:t> tri </a:t>
                      </a:r>
                      <a:r>
                        <a:rPr lang="en-US" sz="2400" b="1" dirty="0" err="1">
                          <a:latin typeface="Arial" panose="020B0604020202020204" pitchFamily="34" charset="0"/>
                          <a:cs typeface="Arial" panose="020B0604020202020204" pitchFamily="34" charset="0"/>
                        </a:rPr>
                        <a:t>thức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nền</a:t>
                      </a:r>
                      <a:endParaRPr lang="en-US" sz="2400" b="1" dirty="0">
                        <a:latin typeface="Arial" panose="020B0604020202020204" pitchFamily="34" charset="0"/>
                        <a:cs typeface="Arial" panose="020B0604020202020204" pitchFamily="34" charset="0"/>
                      </a:endParaRPr>
                    </a:p>
                    <a:p>
                      <a:pPr>
                        <a:buFontTx/>
                        <a:buChar char="-"/>
                      </a:pP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Phiếu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học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tập</a:t>
                      </a:r>
                      <a:endParaRPr lang="en-US" sz="2400" b="1" dirty="0">
                        <a:latin typeface="Arial" panose="020B0604020202020204" pitchFamily="34" charset="0"/>
                        <a:cs typeface="Arial" panose="020B0604020202020204" pitchFamily="34" charset="0"/>
                      </a:endParaRPr>
                    </a:p>
                    <a:p>
                      <a:pPr>
                        <a:buFontTx/>
                        <a:buChar char="-"/>
                      </a:pP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Bài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viết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bản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nháp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bản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cô</a:t>
                      </a:r>
                      <a:endParaRPr lang="en-US" sz="2400" b="1" dirty="0">
                        <a:latin typeface="Arial" panose="020B0604020202020204" pitchFamily="34" charset="0"/>
                        <a:cs typeface="Arial" panose="020B0604020202020204" pitchFamily="34" charset="0"/>
                      </a:endParaRPr>
                    </a:p>
                    <a:p>
                      <a:pPr>
                        <a:buFontTx/>
                        <a:buChar char="-"/>
                      </a:pPr>
                      <a:r>
                        <a:rPr lang="en-US" sz="2400" b="1" dirty="0">
                          <a:latin typeface="Arial" panose="020B0604020202020204" pitchFamily="34" charset="0"/>
                          <a:cs typeface="Arial" panose="020B0604020202020204" pitchFamily="34" charset="0"/>
                        </a:rPr>
                        <a:t> Poster: </a:t>
                      </a:r>
                      <a:r>
                        <a:rPr lang="en-US" sz="2400" b="1" dirty="0" err="1">
                          <a:latin typeface="Arial" panose="020B0604020202020204" pitchFamily="34" charset="0"/>
                          <a:cs typeface="Arial" panose="020B0604020202020204" pitchFamily="34" charset="0"/>
                        </a:rPr>
                        <a:t>tác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giả</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nhân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vật</a:t>
                      </a:r>
                      <a:endParaRPr lang="en-US" sz="2400" b="1" dirty="0">
                        <a:latin typeface="Arial" panose="020B0604020202020204" pitchFamily="34" charset="0"/>
                        <a:cs typeface="Arial" panose="020B0604020202020204" pitchFamily="34" charset="0"/>
                      </a:endParaRPr>
                    </a:p>
                    <a:p>
                      <a:pPr>
                        <a:buFontTx/>
                        <a:buChar char="-"/>
                      </a:pP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Công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cụ</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đánh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giá</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rubrik</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Phiếu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đánh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giá</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theo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chí</a:t>
                      </a:r>
                      <a:r>
                        <a:rPr lang="en-US" sz="2400" b="1" dirty="0">
                          <a:latin typeface="Arial" panose="020B0604020202020204" pitchFamily="34" charset="0"/>
                          <a:cs typeface="Arial" panose="020B0604020202020204" pitchFamily="34" charset="0"/>
                        </a:rPr>
                        <a:t>)</a:t>
                      </a:r>
                    </a:p>
                    <a:p>
                      <a:pPr marL="342900" indent="-342900">
                        <a:buFontTx/>
                        <a:buChar char="-"/>
                      </a:pPr>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41846326"/>
                  </a:ext>
                </a:extLst>
              </a:tr>
              <a:tr h="1626899">
                <a:tc>
                  <a:txBody>
                    <a:bodyPr/>
                    <a:lstStyle/>
                    <a:p>
                      <a:r>
                        <a:rPr lang="en-US" sz="2400" b="1" dirty="0">
                          <a:latin typeface="Arial" panose="020B0604020202020204" pitchFamily="34" charset="0"/>
                          <a:cs typeface="Arial" panose="020B0604020202020204" pitchFamily="34" charset="0"/>
                        </a:rPr>
                        <a:t>2.2.5.3. </a:t>
                      </a: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công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cụ</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kĩ</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thuật</a:t>
                      </a:r>
                      <a:endParaRPr lang="en-US" sz="2400" b="1" dirty="0">
                        <a:latin typeface="Arial" panose="020B0604020202020204" pitchFamily="34" charset="0"/>
                        <a:cs typeface="Arial" panose="020B0604020202020204" pitchFamily="34" charset="0"/>
                      </a:endParaRPr>
                    </a:p>
                  </a:txBody>
                  <a:tcPr/>
                </a:tc>
                <a:tc>
                  <a:txBody>
                    <a:bodyPr/>
                    <a:lstStyle/>
                    <a:p>
                      <a:r>
                        <a:rPr lang="en-US" sz="2400" b="1" dirty="0" err="1">
                          <a:latin typeface="Arial" panose="020B0604020202020204" pitchFamily="34" charset="0"/>
                          <a:cs typeface="Arial" panose="020B0604020202020204" pitchFamily="34" charset="0"/>
                        </a:rPr>
                        <a:t>Bảng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kiểm</a:t>
                      </a:r>
                      <a:r>
                        <a:rPr lang="en-US" sz="2400" b="1" dirty="0">
                          <a:latin typeface="Arial" panose="020B0604020202020204" pitchFamily="34" charset="0"/>
                          <a:cs typeface="Arial" panose="020B0604020202020204" pitchFamily="34" charset="0"/>
                        </a:rPr>
                        <a:t>, thang </a:t>
                      </a:r>
                      <a:r>
                        <a:rPr lang="en-US" sz="2400" b="1" dirty="0" err="1">
                          <a:latin typeface="Arial" panose="020B0604020202020204" pitchFamily="34" charset="0"/>
                          <a:cs typeface="Arial" panose="020B0604020202020204" pitchFamily="34" charset="0"/>
                        </a:rPr>
                        <a:t>đánh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giá</a:t>
                      </a:r>
                      <a:r>
                        <a:rPr lang="en-US" sz="2400" b="1"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760592716"/>
                  </a:ext>
                </a:extLst>
              </a:tr>
            </a:tbl>
          </a:graphicData>
        </a:graphic>
      </p:graphicFrame>
    </p:spTree>
    <p:extLst>
      <p:ext uri="{BB962C8B-B14F-4D97-AF65-F5344CB8AC3E}">
        <p14:creationId xmlns:p14="http://schemas.microsoft.com/office/powerpoint/2010/main" val="941442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1F02B62-687C-444C-881E-8A447CE661E6}"/>
              </a:ext>
            </a:extLst>
          </p:cNvPr>
          <p:cNvGraphicFramePr>
            <a:graphicFrameLocks noGrp="1"/>
          </p:cNvGraphicFramePr>
          <p:nvPr>
            <p:ph idx="1"/>
            <p:extLst>
              <p:ext uri="{D42A27DB-BD31-4B8C-83A1-F6EECF244321}">
                <p14:modId xmlns:p14="http://schemas.microsoft.com/office/powerpoint/2010/main" val="605475720"/>
              </p:ext>
            </p:extLst>
          </p:nvPr>
        </p:nvGraphicFramePr>
        <p:xfrm>
          <a:off x="838198" y="1825625"/>
          <a:ext cx="10515600" cy="1772920"/>
        </p:xfrm>
        <a:graphic>
          <a:graphicData uri="http://schemas.openxmlformats.org/drawingml/2006/table">
            <a:tbl>
              <a:tblPr firstRow="1" bandRow="1">
                <a:tableStyleId>{5C22544A-7EE6-4342-B048-85BDC9FD1C3A}</a:tableStyleId>
              </a:tblPr>
              <a:tblGrid>
                <a:gridCol w="1868912">
                  <a:extLst>
                    <a:ext uri="{9D8B030D-6E8A-4147-A177-3AD203B41FA5}">
                      <a16:colId xmlns:a16="http://schemas.microsoft.com/office/drawing/2014/main" val="2063707749"/>
                    </a:ext>
                  </a:extLst>
                </a:gridCol>
                <a:gridCol w="1811846">
                  <a:extLst>
                    <a:ext uri="{9D8B030D-6E8A-4147-A177-3AD203B41FA5}">
                      <a16:colId xmlns:a16="http://schemas.microsoft.com/office/drawing/2014/main" val="868412160"/>
                    </a:ext>
                  </a:extLst>
                </a:gridCol>
                <a:gridCol w="2168508">
                  <a:extLst>
                    <a:ext uri="{9D8B030D-6E8A-4147-A177-3AD203B41FA5}">
                      <a16:colId xmlns:a16="http://schemas.microsoft.com/office/drawing/2014/main" val="653177888"/>
                    </a:ext>
                  </a:extLst>
                </a:gridCol>
                <a:gridCol w="1669182">
                  <a:extLst>
                    <a:ext uri="{9D8B030D-6E8A-4147-A177-3AD203B41FA5}">
                      <a16:colId xmlns:a16="http://schemas.microsoft.com/office/drawing/2014/main" val="3223955954"/>
                    </a:ext>
                  </a:extLst>
                </a:gridCol>
                <a:gridCol w="1569315">
                  <a:extLst>
                    <a:ext uri="{9D8B030D-6E8A-4147-A177-3AD203B41FA5}">
                      <a16:colId xmlns:a16="http://schemas.microsoft.com/office/drawing/2014/main" val="3346534560"/>
                    </a:ext>
                  </a:extLst>
                </a:gridCol>
                <a:gridCol w="1427837">
                  <a:extLst>
                    <a:ext uri="{9D8B030D-6E8A-4147-A177-3AD203B41FA5}">
                      <a16:colId xmlns:a16="http://schemas.microsoft.com/office/drawing/2014/main" val="3035040195"/>
                    </a:ext>
                  </a:extLst>
                </a:gridCol>
              </a:tblGrid>
              <a:tr h="370840">
                <a:tc gridSpan="4">
                  <a:txBody>
                    <a:bodyPr/>
                    <a:lstStyle/>
                    <a:p>
                      <a:pPr algn="ctr"/>
                      <a:r>
                        <a:rPr lang="en-US" sz="2800" dirty="0" err="1"/>
                        <a:t>Hệ</a:t>
                      </a:r>
                      <a:r>
                        <a:rPr lang="en-US" sz="2800" dirty="0"/>
                        <a:t> </a:t>
                      </a:r>
                      <a:r>
                        <a:rPr lang="en-US" sz="2800" dirty="0" err="1"/>
                        <a:t>số</a:t>
                      </a:r>
                      <a:r>
                        <a:rPr lang="en-US" sz="2800" dirty="0"/>
                        <a:t> 1 – </a:t>
                      </a:r>
                      <a:r>
                        <a:rPr lang="en-US" sz="2800" dirty="0" err="1"/>
                        <a:t>Quá</a:t>
                      </a:r>
                      <a:r>
                        <a:rPr lang="en-US" sz="2800" dirty="0"/>
                        <a:t> </a:t>
                      </a:r>
                      <a:r>
                        <a:rPr lang="en-US" sz="2800" dirty="0" err="1"/>
                        <a:t>trình</a:t>
                      </a:r>
                      <a:endParaRPr lang="en-US" sz="28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2800" dirty="0" err="1"/>
                        <a:t>Hệ</a:t>
                      </a:r>
                      <a:r>
                        <a:rPr lang="en-US" sz="2800" dirty="0"/>
                        <a:t> </a:t>
                      </a:r>
                      <a:r>
                        <a:rPr lang="en-US" sz="2800" dirty="0" err="1"/>
                        <a:t>số</a:t>
                      </a:r>
                      <a:r>
                        <a:rPr lang="en-US" sz="2800" dirty="0"/>
                        <a:t> 2</a:t>
                      </a:r>
                    </a:p>
                    <a:p>
                      <a:r>
                        <a:rPr lang="en-US" sz="2800" dirty="0"/>
                        <a:t>(</a:t>
                      </a:r>
                      <a:r>
                        <a:rPr lang="en-US" sz="2800" dirty="0" err="1"/>
                        <a:t>Giữa</a:t>
                      </a:r>
                      <a:r>
                        <a:rPr lang="en-US" sz="2800" dirty="0"/>
                        <a:t> </a:t>
                      </a:r>
                      <a:r>
                        <a:rPr lang="en-US" sz="2800" dirty="0" err="1"/>
                        <a:t>kì</a:t>
                      </a:r>
                      <a:r>
                        <a:rPr lang="en-US" sz="2800" dirty="0"/>
                        <a:t>)</a:t>
                      </a:r>
                    </a:p>
                  </a:txBody>
                  <a:tcPr/>
                </a:tc>
                <a:tc>
                  <a:txBody>
                    <a:bodyPr/>
                    <a:lstStyle/>
                    <a:p>
                      <a:r>
                        <a:rPr lang="en-US" sz="2800" dirty="0" err="1"/>
                        <a:t>Hệ</a:t>
                      </a:r>
                      <a:r>
                        <a:rPr lang="en-US" sz="2800" dirty="0"/>
                        <a:t> </a:t>
                      </a:r>
                      <a:r>
                        <a:rPr lang="en-US" sz="2800" dirty="0" err="1"/>
                        <a:t>số</a:t>
                      </a:r>
                      <a:r>
                        <a:rPr lang="en-US" sz="2800" dirty="0"/>
                        <a:t> 2</a:t>
                      </a:r>
                    </a:p>
                    <a:p>
                      <a:r>
                        <a:rPr lang="en-US" sz="2800" dirty="0"/>
                        <a:t>(</a:t>
                      </a:r>
                      <a:r>
                        <a:rPr lang="en-US" sz="2800" dirty="0" err="1"/>
                        <a:t>Cuối</a:t>
                      </a:r>
                      <a:r>
                        <a:rPr lang="en-US" sz="2800" dirty="0"/>
                        <a:t> </a:t>
                      </a:r>
                      <a:r>
                        <a:rPr lang="en-US" sz="2800" dirty="0" err="1"/>
                        <a:t>kì</a:t>
                      </a:r>
                      <a:r>
                        <a:rPr lang="en-US" sz="2800" dirty="0"/>
                        <a:t>)</a:t>
                      </a:r>
                    </a:p>
                  </a:txBody>
                  <a:tcPr/>
                </a:tc>
                <a:extLst>
                  <a:ext uri="{0D108BD9-81ED-4DB2-BD59-A6C34878D82A}">
                    <a16:rowId xmlns:a16="http://schemas.microsoft.com/office/drawing/2014/main" val="818885481"/>
                  </a:ext>
                </a:extLst>
              </a:tr>
              <a:tr h="370840">
                <a:tc>
                  <a:txBody>
                    <a:bodyPr/>
                    <a:lstStyle/>
                    <a:p>
                      <a:r>
                        <a:rPr lang="en-US" sz="2400" b="1" dirty="0" err="1"/>
                        <a:t>Thuyết</a:t>
                      </a:r>
                      <a:r>
                        <a:rPr lang="en-US" sz="2400" b="1" dirty="0"/>
                        <a:t> </a:t>
                      </a:r>
                      <a:r>
                        <a:rPr lang="en-US" sz="2400" b="1" dirty="0" err="1"/>
                        <a:t>trình</a:t>
                      </a:r>
                      <a:endParaRPr lang="en-US" sz="2400" b="1" dirty="0"/>
                    </a:p>
                  </a:txBody>
                  <a:tcPr>
                    <a:lnR w="12700" cap="flat" cmpd="sng" algn="ctr">
                      <a:solidFill>
                        <a:schemeClr val="tx1"/>
                      </a:solidFill>
                      <a:prstDash val="solid"/>
                      <a:round/>
                      <a:headEnd type="none" w="med" len="med"/>
                      <a:tailEnd type="none" w="med" len="med"/>
                    </a:lnR>
                  </a:tcPr>
                </a:tc>
                <a:tc>
                  <a:txBody>
                    <a:bodyPr/>
                    <a:lstStyle/>
                    <a:p>
                      <a:pPr algn="ctr"/>
                      <a:r>
                        <a:rPr lang="en-US" sz="2400" b="1" dirty="0" err="1"/>
                        <a:t>Dự</a:t>
                      </a:r>
                      <a:r>
                        <a:rPr lang="en-US" sz="2400" b="1" dirty="0"/>
                        <a:t> </a:t>
                      </a:r>
                      <a:r>
                        <a:rPr lang="en-US" sz="2400" b="1" dirty="0" err="1"/>
                        <a:t>án</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err="1"/>
                        <a:t>Hồ</a:t>
                      </a:r>
                      <a:r>
                        <a:rPr lang="en-US" sz="2400" b="1" dirty="0"/>
                        <a:t> </a:t>
                      </a:r>
                      <a:r>
                        <a:rPr lang="en-US" sz="2400" b="1" dirty="0" err="1"/>
                        <a:t>sơ</a:t>
                      </a:r>
                      <a:r>
                        <a:rPr lang="en-US" sz="2400" b="1" dirty="0"/>
                        <a:t> </a:t>
                      </a:r>
                      <a:r>
                        <a:rPr lang="en-US" sz="2400" b="1" dirty="0" err="1"/>
                        <a:t>học</a:t>
                      </a:r>
                      <a:r>
                        <a:rPr lang="en-US" sz="2400" b="1" dirty="0"/>
                        <a:t> </a:t>
                      </a:r>
                      <a:r>
                        <a:rPr lang="en-US" sz="2400" b="1" dirty="0" err="1"/>
                        <a:t>tập</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err="1"/>
                        <a:t>Tùy</a:t>
                      </a:r>
                      <a:endParaRPr lang="en-US" sz="2400" b="1" dirty="0"/>
                    </a:p>
                  </a:txBody>
                  <a:tcPr>
                    <a:lnL w="12700" cap="flat" cmpd="sng" algn="ctr">
                      <a:solidFill>
                        <a:schemeClr val="tx1"/>
                      </a:solidFill>
                      <a:prstDash val="solid"/>
                      <a:round/>
                      <a:headEnd type="none" w="med" len="med"/>
                      <a:tailEnd type="none" w="med" len="med"/>
                    </a:lnL>
                  </a:tcPr>
                </a:tc>
                <a:tc>
                  <a:txBody>
                    <a:bodyPr/>
                    <a:lstStyle/>
                    <a:p>
                      <a:endParaRPr lang="en-US"/>
                    </a:p>
                  </a:txBody>
                  <a:tcPr/>
                </a:tc>
                <a:tc>
                  <a:txBody>
                    <a:bodyPr/>
                    <a:lstStyle/>
                    <a:p>
                      <a:endParaRPr lang="en-US"/>
                    </a:p>
                  </a:txBody>
                  <a:tcPr/>
                </a:tc>
                <a:extLst>
                  <a:ext uri="{0D108BD9-81ED-4DB2-BD59-A6C34878D82A}">
                    <a16:rowId xmlns:a16="http://schemas.microsoft.com/office/drawing/2014/main" val="3784779203"/>
                  </a:ext>
                </a:extLst>
              </a:tr>
              <a:tr h="370840">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014077898"/>
                  </a:ext>
                </a:extLst>
              </a:tr>
            </a:tbl>
          </a:graphicData>
        </a:graphic>
      </p:graphicFrame>
      <p:sp>
        <p:nvSpPr>
          <p:cNvPr id="7" name="Title 6">
            <a:extLst>
              <a:ext uri="{FF2B5EF4-FFF2-40B4-BE49-F238E27FC236}">
                <a16:creationId xmlns:a16="http://schemas.microsoft.com/office/drawing/2014/main" id="{2A7D19D8-C0AE-4E50-B66C-A16C1F5DD896}"/>
              </a:ext>
            </a:extLst>
          </p:cNvPr>
          <p:cNvSpPr>
            <a:spLocks noGrp="1"/>
          </p:cNvSpPr>
          <p:nvPr>
            <p:ph type="title"/>
          </p:nvPr>
        </p:nvSpPr>
        <p:spPr/>
        <p:txBody>
          <a:bodyPr/>
          <a:lstStyle/>
          <a:p>
            <a:pPr algn="ctr"/>
            <a:r>
              <a:rPr lang="en-US" b="1" dirty="0" err="1"/>
              <a:t>Kết</a:t>
            </a:r>
            <a:r>
              <a:rPr lang="en-US" b="1" dirty="0"/>
              <a:t> </a:t>
            </a:r>
            <a:r>
              <a:rPr lang="en-US" b="1" dirty="0" err="1"/>
              <a:t>quả</a:t>
            </a:r>
            <a:r>
              <a:rPr lang="en-US" b="1" dirty="0"/>
              <a:t> </a:t>
            </a:r>
            <a:r>
              <a:rPr lang="en-US" b="1" dirty="0" err="1"/>
              <a:t>đánh</a:t>
            </a:r>
            <a:r>
              <a:rPr lang="en-US" b="1" dirty="0"/>
              <a:t> </a:t>
            </a:r>
            <a:r>
              <a:rPr lang="en-US" b="1" dirty="0" err="1"/>
              <a:t>giá</a:t>
            </a:r>
            <a:endParaRPr lang="en-US" b="1" dirty="0"/>
          </a:p>
        </p:txBody>
      </p:sp>
      <p:sp>
        <p:nvSpPr>
          <p:cNvPr id="8" name="Title 1">
            <a:extLst>
              <a:ext uri="{FF2B5EF4-FFF2-40B4-BE49-F238E27FC236}">
                <a16:creationId xmlns:a16="http://schemas.microsoft.com/office/drawing/2014/main" id="{F1615AD9-0333-4149-B08F-DB9FD8D3C7B1}"/>
              </a:ext>
            </a:extLst>
          </p:cNvPr>
          <p:cNvSpPr txBox="1">
            <a:spLocks/>
          </p:cNvSpPr>
          <p:nvPr/>
        </p:nvSpPr>
        <p:spPr>
          <a:xfrm>
            <a:off x="838198" y="4332214"/>
            <a:ext cx="10515600" cy="108384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t>Kết quả HS = HS 1 + HS 1 + HS1 +… + (1HS 2 x 2) + (HK x3) </a:t>
            </a:r>
            <a:r>
              <a:rPr lang="en-US"/>
              <a:t/>
            </a:r>
            <a:br>
              <a:rPr lang="en-US"/>
            </a:br>
            <a:endParaRPr lang="en-US" dirty="0"/>
          </a:p>
        </p:txBody>
      </p:sp>
    </p:spTree>
    <p:extLst>
      <p:ext uri="{BB962C8B-B14F-4D97-AF65-F5344CB8AC3E}">
        <p14:creationId xmlns:p14="http://schemas.microsoft.com/office/powerpoint/2010/main" val="3074855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Hộp Văn bản 7">
            <a:extLst>
              <a:ext uri="{FF2B5EF4-FFF2-40B4-BE49-F238E27FC236}">
                <a16:creationId xmlns:a16="http://schemas.microsoft.com/office/drawing/2014/main" id="{C97426C5-8AB3-4CDC-9640-3715F7DBFBB6}"/>
              </a:ext>
            </a:extLst>
          </p:cNvPr>
          <p:cNvSpPr txBox="1">
            <a:spLocks noChangeArrowheads="1"/>
          </p:cNvSpPr>
          <p:nvPr/>
        </p:nvSpPr>
        <p:spPr bwMode="auto">
          <a:xfrm>
            <a:off x="881379" y="2647695"/>
            <a:ext cx="5946141" cy="221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ctr" anchorCtr="0" compatLnSpc="1">
            <a:prstTxWarp prst="textNoShape">
              <a:avLst/>
            </a:prstTxWarp>
            <a:normAutofit fontScale="92500" lnSpcReduction="10000"/>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ts val="600"/>
              </a:spcAft>
              <a:buClrTx/>
              <a:buSzTx/>
              <a:buFontTx/>
              <a:buNone/>
              <a:tabLst/>
              <a:defRPr/>
            </a:pPr>
            <a:r>
              <a:rPr lang="en-US" altLang="en-US" sz="3300" b="1" cap="all">
                <a:solidFill>
                  <a:srgbClr val="04617B"/>
                </a:solidFill>
                <a:latin typeface="Calibri"/>
                <a:cs typeface="MS PGothic" panose="020B0600070205080204" pitchFamily="34" charset="-128"/>
              </a:rPr>
              <a:t>NỘI DUNG 3</a:t>
            </a:r>
          </a:p>
          <a:p>
            <a:pPr lvl="0" algn="just"/>
            <a:r>
              <a:rPr lang="en-US" sz="3200" b="1">
                <a:latin typeface="Arial" panose="020B0604020202020204" pitchFamily="34" charset="0"/>
                <a:cs typeface="Arial" panose="020B0604020202020204" pitchFamily="34" charset="0"/>
              </a:rPr>
              <a:t>Xây dựng công cụ kiểm tra, đánh giá kết quả học tập và sự tiến bộ về phẩm chất và năng lực HS trong DH môn Ngữ văn</a:t>
            </a:r>
          </a:p>
        </p:txBody>
      </p:sp>
      <p:pic>
        <p:nvPicPr>
          <p:cNvPr id="55299" name="Picture 4">
            <a:extLst>
              <a:ext uri="{FF2B5EF4-FFF2-40B4-BE49-F238E27FC236}">
                <a16:creationId xmlns:a16="http://schemas.microsoft.com/office/drawing/2014/main" id="{04114C31-F17B-4386-AA31-F152B7B694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1065" y="1421775"/>
            <a:ext cx="5210937" cy="39863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646087"/>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9B5DB8-C3CD-4E48-B732-F8DA40BFB77D}"/>
              </a:ext>
            </a:extLst>
          </p:cNvPr>
          <p:cNvPicPr>
            <a:picLocks noChangeAspect="1"/>
          </p:cNvPicPr>
          <p:nvPr/>
        </p:nvPicPr>
        <p:blipFill>
          <a:blip r:embed="rId2"/>
          <a:stretch>
            <a:fillRect/>
          </a:stretch>
        </p:blipFill>
        <p:spPr>
          <a:xfrm>
            <a:off x="4547286" y="0"/>
            <a:ext cx="7463481" cy="6634846"/>
          </a:xfrm>
          <a:prstGeom prst="rect">
            <a:avLst/>
          </a:prstGeom>
        </p:spPr>
      </p:pic>
      <p:sp>
        <p:nvSpPr>
          <p:cNvPr id="7" name="Rectangle 6">
            <a:extLst>
              <a:ext uri="{FF2B5EF4-FFF2-40B4-BE49-F238E27FC236}">
                <a16:creationId xmlns:a16="http://schemas.microsoft.com/office/drawing/2014/main" id="{910B95EF-6ABE-4AA0-86EE-65358942C1E4}"/>
              </a:ext>
            </a:extLst>
          </p:cNvPr>
          <p:cNvSpPr/>
          <p:nvPr/>
        </p:nvSpPr>
        <p:spPr>
          <a:xfrm>
            <a:off x="1044517" y="1740801"/>
            <a:ext cx="2976465" cy="141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KHUNG KẾ HOẠCH ĐÁNH GIÁ</a:t>
            </a:r>
          </a:p>
          <a:p>
            <a:pPr algn="ctr"/>
            <a:r>
              <a:rPr lang="en-US" dirty="0"/>
              <a:t>(SẢN PHẨM CUỐI MÔ ĐUN)</a:t>
            </a:r>
          </a:p>
        </p:txBody>
      </p:sp>
    </p:spTree>
    <p:extLst>
      <p:ext uri="{BB962C8B-B14F-4D97-AF65-F5344CB8AC3E}">
        <p14:creationId xmlns:p14="http://schemas.microsoft.com/office/powerpoint/2010/main" val="413784386"/>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30F1D4-25E3-48F4-8714-B07923DFF09E}"/>
              </a:ext>
            </a:extLst>
          </p:cNvPr>
          <p:cNvPicPr>
            <a:picLocks noChangeAspect="1"/>
          </p:cNvPicPr>
          <p:nvPr/>
        </p:nvPicPr>
        <p:blipFill>
          <a:blip r:embed="rId2"/>
          <a:stretch>
            <a:fillRect/>
          </a:stretch>
        </p:blipFill>
        <p:spPr>
          <a:xfrm>
            <a:off x="3571104" y="222084"/>
            <a:ext cx="8081318" cy="6364067"/>
          </a:xfrm>
          <a:prstGeom prst="rect">
            <a:avLst/>
          </a:prstGeom>
        </p:spPr>
      </p:pic>
      <p:sp>
        <p:nvSpPr>
          <p:cNvPr id="5" name="Rectangle 4">
            <a:extLst>
              <a:ext uri="{FF2B5EF4-FFF2-40B4-BE49-F238E27FC236}">
                <a16:creationId xmlns:a16="http://schemas.microsoft.com/office/drawing/2014/main" id="{4F9BA47A-9BA4-4197-8879-1FDBE3808CC7}"/>
              </a:ext>
            </a:extLst>
          </p:cNvPr>
          <p:cNvSpPr/>
          <p:nvPr/>
        </p:nvSpPr>
        <p:spPr>
          <a:xfrm>
            <a:off x="380778" y="2201848"/>
            <a:ext cx="2976465" cy="141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YÊU CẦU CẦN ĐẠT VỀ PHẨM CHẤT, NĂNG LỰC</a:t>
            </a:r>
          </a:p>
        </p:txBody>
      </p:sp>
    </p:spTree>
    <p:extLst>
      <p:ext uri="{BB962C8B-B14F-4D97-AF65-F5344CB8AC3E}">
        <p14:creationId xmlns:p14="http://schemas.microsoft.com/office/powerpoint/2010/main" val="38948950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1920339" cy="2894124"/>
          </a:xfrm>
          <a:prstGeom prst="rect">
            <a:avLst/>
          </a:prstGeom>
          <a:solidFill>
            <a:srgbClr val="3638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3515821"/>
            <a:ext cx="1920338"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 name="Picture 3" descr="Table&#10;&#10;Description automatically generated">
            <a:extLst>
              <a:ext uri="{FF2B5EF4-FFF2-40B4-BE49-F238E27FC236}">
                <a16:creationId xmlns:a16="http://schemas.microsoft.com/office/drawing/2014/main" id="{9BBA8AC6-91A1-412D-AE76-2D030CD71718}"/>
              </a:ext>
            </a:extLst>
          </p:cNvPr>
          <p:cNvPicPr>
            <a:picLocks noChangeAspect="1"/>
          </p:cNvPicPr>
          <p:nvPr/>
        </p:nvPicPr>
        <p:blipFill rotWithShape="1">
          <a:blip r:embed="rId2"/>
          <a:srcRect r="-2" b="1755"/>
          <a:stretch/>
        </p:blipFill>
        <p:spPr>
          <a:xfrm>
            <a:off x="2551176" y="448056"/>
            <a:ext cx="9180576" cy="5952744"/>
          </a:xfrm>
          <a:prstGeom prst="rect">
            <a:avLst/>
          </a:prstGeom>
        </p:spPr>
      </p:pic>
      <p:pic>
        <p:nvPicPr>
          <p:cNvPr id="819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62100" cy="6318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700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77975" cy="549275"/>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77975" cy="39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761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69D184B2-2226-4E31-BCCB-4443307674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1AC4D4E3-486A-464A-8EC8-D448810972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17">
            <a:extLst>
              <a:ext uri="{FF2B5EF4-FFF2-40B4-BE49-F238E27FC236}">
                <a16:creationId xmlns:a16="http://schemas.microsoft.com/office/drawing/2014/main" id="{864DE13E-58EB-4475-B79C-0D4FC65123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D85C4B65-BE8B-4DA8-9CB7-B8CAD6EAF20A}"/>
              </a:ext>
            </a:extLst>
          </p:cNvPr>
          <p:cNvPicPr>
            <a:picLocks noChangeAspect="1"/>
          </p:cNvPicPr>
          <p:nvPr/>
        </p:nvPicPr>
        <p:blipFill>
          <a:blip r:embed="rId2"/>
          <a:stretch>
            <a:fillRect/>
          </a:stretch>
        </p:blipFill>
        <p:spPr>
          <a:xfrm>
            <a:off x="1140934" y="1146633"/>
            <a:ext cx="4616434" cy="4385612"/>
          </a:xfrm>
          <a:prstGeom prst="rect">
            <a:avLst/>
          </a:prstGeom>
        </p:spPr>
      </p:pic>
      <p:cxnSp>
        <p:nvCxnSpPr>
          <p:cNvPr id="20" name="Straight Connector 19">
            <a:extLst>
              <a:ext uri="{FF2B5EF4-FFF2-40B4-BE49-F238E27FC236}">
                <a16:creationId xmlns:a16="http://schemas.microsoft.com/office/drawing/2014/main" id="{02E9B2EE-76CA-47F3-9977-3F2FCB7FD25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8F7BD12-17FD-4F2C-BBC8-B4730EBCFB60}"/>
              </a:ext>
            </a:extLst>
          </p:cNvPr>
          <p:cNvPicPr>
            <a:picLocks noChangeAspect="1"/>
          </p:cNvPicPr>
          <p:nvPr/>
        </p:nvPicPr>
        <p:blipFill>
          <a:blip r:embed="rId3"/>
          <a:stretch>
            <a:fillRect/>
          </a:stretch>
        </p:blipFill>
        <p:spPr>
          <a:xfrm>
            <a:off x="6434633" y="1508535"/>
            <a:ext cx="4644528" cy="3661807"/>
          </a:xfrm>
          <a:prstGeom prst="rect">
            <a:avLst/>
          </a:prstGeom>
        </p:spPr>
      </p:pic>
    </p:spTree>
    <p:extLst>
      <p:ext uri="{BB962C8B-B14F-4D97-AF65-F5344CB8AC3E}">
        <p14:creationId xmlns:p14="http://schemas.microsoft.com/office/powerpoint/2010/main" val="9967984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169D286-F4D7-4C8B-A6BD-D05384C7F1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a:extLst>
              <a:ext uri="{FF2B5EF4-FFF2-40B4-BE49-F238E27FC236}">
                <a16:creationId xmlns:a16="http://schemas.microsoft.com/office/drawing/2014/main" id="{39E8235E-135E-4261-8F54-2B316E493C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D4ED8EC3-4D57-4620-93CE-4E6661F09A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Shape 31">
            <a:extLst>
              <a:ext uri="{FF2B5EF4-FFF2-40B4-BE49-F238E27FC236}">
                <a16:creationId xmlns:a16="http://schemas.microsoft.com/office/drawing/2014/main" id="{83BCB34A-2F40-4F41-8488-A134C1C155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ACB4D70A-2F11-4180-A305-6BA2E9E7F419}"/>
              </a:ext>
            </a:extLst>
          </p:cNvPr>
          <p:cNvPicPr>
            <a:picLocks noChangeAspect="1"/>
          </p:cNvPicPr>
          <p:nvPr/>
        </p:nvPicPr>
        <p:blipFill>
          <a:blip r:embed="rId2"/>
          <a:stretch>
            <a:fillRect/>
          </a:stretch>
        </p:blipFill>
        <p:spPr>
          <a:xfrm>
            <a:off x="637376" y="1662542"/>
            <a:ext cx="3343202" cy="2635824"/>
          </a:xfrm>
          <a:prstGeom prst="rect">
            <a:avLst/>
          </a:prstGeom>
        </p:spPr>
      </p:pic>
      <p:sp>
        <p:nvSpPr>
          <p:cNvPr id="34" name="Freeform: Shape 33">
            <a:extLst>
              <a:ext uri="{FF2B5EF4-FFF2-40B4-BE49-F238E27FC236}">
                <a16:creationId xmlns:a16="http://schemas.microsoft.com/office/drawing/2014/main" id="{F78382DC-4207-465E-B379-1E16448AA2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Table&#10;&#10;Description automatically generated">
            <a:extLst>
              <a:ext uri="{FF2B5EF4-FFF2-40B4-BE49-F238E27FC236}">
                <a16:creationId xmlns:a16="http://schemas.microsoft.com/office/drawing/2014/main" id="{5D420D75-37AC-4C72-8C67-8FF9CCD88D05}"/>
              </a:ext>
            </a:extLst>
          </p:cNvPr>
          <p:cNvPicPr>
            <a:picLocks noChangeAspect="1"/>
          </p:cNvPicPr>
          <p:nvPr/>
        </p:nvPicPr>
        <p:blipFill rotWithShape="1">
          <a:blip r:embed="rId3"/>
          <a:srcRect l="1256" r="1656" b="-1"/>
          <a:stretch/>
        </p:blipFill>
        <p:spPr>
          <a:xfrm>
            <a:off x="5063368" y="1386236"/>
            <a:ext cx="6744129" cy="4219983"/>
          </a:xfrm>
          <a:prstGeom prst="rect">
            <a:avLst/>
          </a:prstGeom>
        </p:spPr>
      </p:pic>
    </p:spTree>
    <p:extLst>
      <p:ext uri="{BB962C8B-B14F-4D97-AF65-F5344CB8AC3E}">
        <p14:creationId xmlns:p14="http://schemas.microsoft.com/office/powerpoint/2010/main" val="13348519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0C5A8C-663D-4B3E-B234-2D767CA9CD35}"/>
              </a:ext>
            </a:extLst>
          </p:cNvPr>
          <p:cNvPicPr>
            <a:picLocks noChangeAspect="1"/>
          </p:cNvPicPr>
          <p:nvPr/>
        </p:nvPicPr>
        <p:blipFill>
          <a:blip r:embed="rId2"/>
          <a:stretch>
            <a:fillRect/>
          </a:stretch>
        </p:blipFill>
        <p:spPr>
          <a:xfrm>
            <a:off x="581261" y="150525"/>
            <a:ext cx="7514244" cy="6474210"/>
          </a:xfrm>
          <a:prstGeom prst="rect">
            <a:avLst/>
          </a:prstGeom>
        </p:spPr>
      </p:pic>
      <p:pic>
        <p:nvPicPr>
          <p:cNvPr id="5" name="Picture 4">
            <a:extLst>
              <a:ext uri="{FF2B5EF4-FFF2-40B4-BE49-F238E27FC236}">
                <a16:creationId xmlns:a16="http://schemas.microsoft.com/office/drawing/2014/main" id="{BC2C180A-7FFF-4C58-B0DB-030A11D82903}"/>
              </a:ext>
            </a:extLst>
          </p:cNvPr>
          <p:cNvPicPr>
            <a:picLocks noChangeAspect="1"/>
          </p:cNvPicPr>
          <p:nvPr/>
        </p:nvPicPr>
        <p:blipFill>
          <a:blip r:embed="rId3"/>
          <a:stretch>
            <a:fillRect/>
          </a:stretch>
        </p:blipFill>
        <p:spPr>
          <a:xfrm>
            <a:off x="8889302" y="2681731"/>
            <a:ext cx="2941575" cy="990686"/>
          </a:xfrm>
          <a:prstGeom prst="rect">
            <a:avLst/>
          </a:prstGeom>
        </p:spPr>
      </p:pic>
    </p:spTree>
    <p:extLst>
      <p:ext uri="{BB962C8B-B14F-4D97-AF65-F5344CB8AC3E}">
        <p14:creationId xmlns:p14="http://schemas.microsoft.com/office/powerpoint/2010/main" val="4942636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5F705A-5E81-4B3A-8EF4-911982DB31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29CF1ED-C7E7-4935-88D0-83E643BCA3E1}"/>
              </a:ext>
            </a:extLst>
          </p:cNvPr>
          <p:cNvPicPr>
            <a:picLocks noChangeAspect="1"/>
          </p:cNvPicPr>
          <p:nvPr/>
        </p:nvPicPr>
        <p:blipFill>
          <a:blip r:embed="rId2">
            <a:duotone>
              <a:prstClr val="black"/>
              <a:prstClr val="white"/>
            </a:duotone>
          </a:blip>
          <a:stretch>
            <a:fillRect/>
          </a:stretch>
        </p:blipFill>
        <p:spPr>
          <a:xfrm>
            <a:off x="1437063" y="2887222"/>
            <a:ext cx="3217333" cy="1083557"/>
          </a:xfrm>
          <a:prstGeom prst="rect">
            <a:avLst/>
          </a:prstGeom>
        </p:spPr>
      </p:pic>
      <p:sp>
        <p:nvSpPr>
          <p:cNvPr id="14" name="Freeform: Shape 13">
            <a:extLst>
              <a:ext uri="{FF2B5EF4-FFF2-40B4-BE49-F238E27FC236}">
                <a16:creationId xmlns:a16="http://schemas.microsoft.com/office/drawing/2014/main" id="{AD8F92D9-1751-4ABF-9CB7-D198C9A05A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9067" y="0"/>
            <a:ext cx="1715241" cy="6858000"/>
          </a:xfrm>
          <a:custGeom>
            <a:avLst/>
            <a:gdLst>
              <a:gd name="connsiteX0" fmla="*/ 1619628 w 1715241"/>
              <a:gd name="connsiteY0" fmla="*/ 0 h 6858000"/>
              <a:gd name="connsiteX1" fmla="*/ 1715241 w 1715241"/>
              <a:gd name="connsiteY1" fmla="*/ 0 h 6858000"/>
              <a:gd name="connsiteX2" fmla="*/ 1711235 w 1715241"/>
              <a:gd name="connsiteY2" fmla="*/ 3148 h 6858000"/>
              <a:gd name="connsiteX3" fmla="*/ 95613 w 1715241"/>
              <a:gd name="connsiteY3" fmla="*/ 3429000 h 6858000"/>
              <a:gd name="connsiteX4" fmla="*/ 1711235 w 1715241"/>
              <a:gd name="connsiteY4" fmla="*/ 6854853 h 6858000"/>
              <a:gd name="connsiteX5" fmla="*/ 1715240 w 1715241"/>
              <a:gd name="connsiteY5" fmla="*/ 6858000 h 6858000"/>
              <a:gd name="connsiteX6" fmla="*/ 1619627 w 1715241"/>
              <a:gd name="connsiteY6" fmla="*/ 6858000 h 6858000"/>
              <a:gd name="connsiteX7" fmla="*/ 1615622 w 1715241"/>
              <a:gd name="connsiteY7" fmla="*/ 6854853 h 6858000"/>
              <a:gd name="connsiteX8" fmla="*/ 0 w 1715241"/>
              <a:gd name="connsiteY8" fmla="*/ 3429000 h 6858000"/>
              <a:gd name="connsiteX9" fmla="*/ 1615622 w 1715241"/>
              <a:gd name="connsiteY9"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5241" h="6858000">
                <a:moveTo>
                  <a:pt x="1619628" y="0"/>
                </a:moveTo>
                <a:lnTo>
                  <a:pt x="1715241" y="0"/>
                </a:lnTo>
                <a:lnTo>
                  <a:pt x="1711235" y="3148"/>
                </a:lnTo>
                <a:cubicBezTo>
                  <a:pt x="724534" y="817446"/>
                  <a:pt x="95613" y="2049777"/>
                  <a:pt x="95613" y="3429000"/>
                </a:cubicBezTo>
                <a:cubicBezTo>
                  <a:pt x="95613" y="4808224"/>
                  <a:pt x="724534" y="6040555"/>
                  <a:pt x="1711235" y="6854853"/>
                </a:cubicBezTo>
                <a:lnTo>
                  <a:pt x="1715240"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a:extLst>
              <a:ext uri="{FF2B5EF4-FFF2-40B4-BE49-F238E27FC236}">
                <a16:creationId xmlns:a16="http://schemas.microsoft.com/office/drawing/2014/main" id="{0EF635B8-7CE5-4CBE-B261-EA8535C069C7}"/>
              </a:ext>
            </a:extLst>
          </p:cNvPr>
          <p:cNvPicPr>
            <a:picLocks noChangeAspect="1"/>
          </p:cNvPicPr>
          <p:nvPr/>
        </p:nvPicPr>
        <p:blipFill>
          <a:blip r:embed="rId3">
            <a:duotone>
              <a:prstClr val="black"/>
              <a:prstClr val="white"/>
            </a:duotone>
          </a:blip>
          <a:stretch>
            <a:fillRect/>
          </a:stretch>
        </p:blipFill>
        <p:spPr>
          <a:xfrm>
            <a:off x="6091459" y="0"/>
            <a:ext cx="4543425" cy="6858000"/>
          </a:xfrm>
          <a:prstGeom prst="rect">
            <a:avLst/>
          </a:prstGeom>
        </p:spPr>
      </p:pic>
      <p:sp>
        <p:nvSpPr>
          <p:cNvPr id="16" name="Freeform: Shape 15">
            <a:extLst>
              <a:ext uri="{FF2B5EF4-FFF2-40B4-BE49-F238E27FC236}">
                <a16:creationId xmlns:a16="http://schemas.microsoft.com/office/drawing/2014/main" id="{6D6B998F-CA62-4EE6-B7E7-046377D4F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7816" y="2306119"/>
            <a:ext cx="1164184" cy="2245762"/>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79749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Hộp Văn bản 7">
            <a:extLst>
              <a:ext uri="{FF2B5EF4-FFF2-40B4-BE49-F238E27FC236}">
                <a16:creationId xmlns:a16="http://schemas.microsoft.com/office/drawing/2014/main" id="{C97426C5-8AB3-4CDC-9640-3715F7DBFBB6}"/>
              </a:ext>
            </a:extLst>
          </p:cNvPr>
          <p:cNvSpPr txBox="1">
            <a:spLocks noChangeArrowheads="1"/>
          </p:cNvSpPr>
          <p:nvPr/>
        </p:nvSpPr>
        <p:spPr bwMode="auto">
          <a:xfrm>
            <a:off x="881379" y="2647695"/>
            <a:ext cx="5946141" cy="221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ctr" anchorCtr="0" compatLnSpc="1">
            <a:prstTxWarp prst="textNoShape">
              <a:avLst/>
            </a:prstTxWarp>
            <a:normAutofit fontScale="92500" lnSpcReduction="10000"/>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ts val="600"/>
              </a:spcAft>
              <a:buClrTx/>
              <a:buSzTx/>
              <a:buFontTx/>
              <a:buNone/>
              <a:tabLst/>
              <a:defRPr/>
            </a:pPr>
            <a:r>
              <a:rPr lang="en-US" altLang="en-US" sz="3300" b="1" cap="all">
                <a:solidFill>
                  <a:srgbClr val="04617B"/>
                </a:solidFill>
                <a:latin typeface="Calibri"/>
                <a:cs typeface="MS PGothic" panose="020B0600070205080204" pitchFamily="34" charset="-128"/>
              </a:rPr>
              <a:t>NỘI DUNG 1</a:t>
            </a:r>
          </a:p>
          <a:p>
            <a:pPr lvl="0" algn="ctr"/>
            <a:r>
              <a:rPr lang="en-US" sz="3200" b="1" i="0">
                <a:latin typeface="Arial" panose="020B0604020202020204" pitchFamily="34" charset="0"/>
                <a:cs typeface="Arial" panose="020B0604020202020204" pitchFamily="34" charset="0"/>
              </a:rPr>
              <a:t>Các xu hướng hiện đại về kiểm tra, đánh giá kết quả học tập, giáo dục nhằm phát triển </a:t>
            </a:r>
          </a:p>
          <a:p>
            <a:pPr lvl="0" algn="ctr"/>
            <a:r>
              <a:rPr lang="en-US" sz="3200" b="1" i="0">
                <a:latin typeface="Arial" panose="020B0604020202020204" pitchFamily="34" charset="0"/>
                <a:cs typeface="Arial" panose="020B0604020202020204" pitchFamily="34" charset="0"/>
              </a:rPr>
              <a:t>phẩm chất, năng lực HS</a:t>
            </a:r>
          </a:p>
        </p:txBody>
      </p:sp>
      <p:pic>
        <p:nvPicPr>
          <p:cNvPr id="55299" name="Picture 4">
            <a:extLst>
              <a:ext uri="{FF2B5EF4-FFF2-40B4-BE49-F238E27FC236}">
                <a16:creationId xmlns:a16="http://schemas.microsoft.com/office/drawing/2014/main" id="{04114C31-F17B-4386-AA31-F152B7B694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1065" y="1421775"/>
            <a:ext cx="5210937" cy="39863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48544"/>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E5F705A-5E81-4B3A-8EF4-911982DB31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39B809F-F55D-46B2-A711-3C3277E15B63}"/>
              </a:ext>
            </a:extLst>
          </p:cNvPr>
          <p:cNvPicPr>
            <a:picLocks noChangeAspect="1"/>
          </p:cNvPicPr>
          <p:nvPr/>
        </p:nvPicPr>
        <p:blipFill>
          <a:blip r:embed="rId2">
            <a:duotone>
              <a:prstClr val="black"/>
              <a:prstClr val="white"/>
            </a:duotone>
          </a:blip>
          <a:stretch>
            <a:fillRect/>
          </a:stretch>
        </p:blipFill>
        <p:spPr>
          <a:xfrm>
            <a:off x="1437063" y="2904157"/>
            <a:ext cx="3217333" cy="1049686"/>
          </a:xfrm>
          <a:prstGeom prst="rect">
            <a:avLst/>
          </a:prstGeom>
        </p:spPr>
      </p:pic>
      <p:sp>
        <p:nvSpPr>
          <p:cNvPr id="16" name="Freeform: Shape 15">
            <a:extLst>
              <a:ext uri="{FF2B5EF4-FFF2-40B4-BE49-F238E27FC236}">
                <a16:creationId xmlns:a16="http://schemas.microsoft.com/office/drawing/2014/main" id="{AD8F92D9-1751-4ABF-9CB7-D198C9A05A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9067" y="0"/>
            <a:ext cx="1715241" cy="6858000"/>
          </a:xfrm>
          <a:custGeom>
            <a:avLst/>
            <a:gdLst>
              <a:gd name="connsiteX0" fmla="*/ 1619628 w 1715241"/>
              <a:gd name="connsiteY0" fmla="*/ 0 h 6858000"/>
              <a:gd name="connsiteX1" fmla="*/ 1715241 w 1715241"/>
              <a:gd name="connsiteY1" fmla="*/ 0 h 6858000"/>
              <a:gd name="connsiteX2" fmla="*/ 1711235 w 1715241"/>
              <a:gd name="connsiteY2" fmla="*/ 3148 h 6858000"/>
              <a:gd name="connsiteX3" fmla="*/ 95613 w 1715241"/>
              <a:gd name="connsiteY3" fmla="*/ 3429000 h 6858000"/>
              <a:gd name="connsiteX4" fmla="*/ 1711235 w 1715241"/>
              <a:gd name="connsiteY4" fmla="*/ 6854853 h 6858000"/>
              <a:gd name="connsiteX5" fmla="*/ 1715240 w 1715241"/>
              <a:gd name="connsiteY5" fmla="*/ 6858000 h 6858000"/>
              <a:gd name="connsiteX6" fmla="*/ 1619627 w 1715241"/>
              <a:gd name="connsiteY6" fmla="*/ 6858000 h 6858000"/>
              <a:gd name="connsiteX7" fmla="*/ 1615622 w 1715241"/>
              <a:gd name="connsiteY7" fmla="*/ 6854853 h 6858000"/>
              <a:gd name="connsiteX8" fmla="*/ 0 w 1715241"/>
              <a:gd name="connsiteY8" fmla="*/ 3429000 h 6858000"/>
              <a:gd name="connsiteX9" fmla="*/ 1615622 w 1715241"/>
              <a:gd name="connsiteY9"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5241" h="6858000">
                <a:moveTo>
                  <a:pt x="1619628" y="0"/>
                </a:moveTo>
                <a:lnTo>
                  <a:pt x="1715241" y="0"/>
                </a:lnTo>
                <a:lnTo>
                  <a:pt x="1711235" y="3148"/>
                </a:lnTo>
                <a:cubicBezTo>
                  <a:pt x="724534" y="817446"/>
                  <a:pt x="95613" y="2049777"/>
                  <a:pt x="95613" y="3429000"/>
                </a:cubicBezTo>
                <a:cubicBezTo>
                  <a:pt x="95613" y="4808224"/>
                  <a:pt x="724534" y="6040555"/>
                  <a:pt x="1711235" y="6854853"/>
                </a:cubicBezTo>
                <a:lnTo>
                  <a:pt x="1715240"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B5E214C2-1CBE-45E3-B0AA-C0AD92CB12B3}"/>
              </a:ext>
            </a:extLst>
          </p:cNvPr>
          <p:cNvPicPr>
            <a:picLocks noChangeAspect="1"/>
          </p:cNvPicPr>
          <p:nvPr/>
        </p:nvPicPr>
        <p:blipFill>
          <a:blip r:embed="rId3">
            <a:duotone>
              <a:prstClr val="black"/>
              <a:prstClr val="white"/>
            </a:duotone>
          </a:blip>
          <a:stretch>
            <a:fillRect/>
          </a:stretch>
        </p:blipFill>
        <p:spPr>
          <a:xfrm>
            <a:off x="6279502" y="46156"/>
            <a:ext cx="3974841" cy="6765688"/>
          </a:xfrm>
          <a:prstGeom prst="rect">
            <a:avLst/>
          </a:prstGeom>
        </p:spPr>
      </p:pic>
      <p:sp>
        <p:nvSpPr>
          <p:cNvPr id="18" name="Freeform: Shape 17">
            <a:extLst>
              <a:ext uri="{FF2B5EF4-FFF2-40B4-BE49-F238E27FC236}">
                <a16:creationId xmlns:a16="http://schemas.microsoft.com/office/drawing/2014/main" id="{6D6B998F-CA62-4EE6-B7E7-046377D4F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7816" y="2306119"/>
            <a:ext cx="1164184" cy="2245762"/>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413966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5F705A-5E81-4B3A-8EF4-911982DB31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ECCDEA-C937-41E7-BEC3-60E5B988B106}"/>
              </a:ext>
            </a:extLst>
          </p:cNvPr>
          <p:cNvPicPr>
            <a:picLocks noChangeAspect="1"/>
          </p:cNvPicPr>
          <p:nvPr/>
        </p:nvPicPr>
        <p:blipFill>
          <a:blip r:embed="rId2">
            <a:duotone>
              <a:prstClr val="black"/>
              <a:prstClr val="white"/>
            </a:duotone>
          </a:blip>
          <a:stretch>
            <a:fillRect/>
          </a:stretch>
        </p:blipFill>
        <p:spPr>
          <a:xfrm>
            <a:off x="1437063" y="2904157"/>
            <a:ext cx="3217333" cy="1049686"/>
          </a:xfrm>
          <a:prstGeom prst="rect">
            <a:avLst/>
          </a:prstGeom>
        </p:spPr>
      </p:pic>
      <p:sp>
        <p:nvSpPr>
          <p:cNvPr id="12" name="Freeform: Shape 11">
            <a:extLst>
              <a:ext uri="{FF2B5EF4-FFF2-40B4-BE49-F238E27FC236}">
                <a16:creationId xmlns:a16="http://schemas.microsoft.com/office/drawing/2014/main" id="{AD8F92D9-1751-4ABF-9CB7-D198C9A05A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9067" y="0"/>
            <a:ext cx="1715241" cy="6858000"/>
          </a:xfrm>
          <a:custGeom>
            <a:avLst/>
            <a:gdLst>
              <a:gd name="connsiteX0" fmla="*/ 1619628 w 1715241"/>
              <a:gd name="connsiteY0" fmla="*/ 0 h 6858000"/>
              <a:gd name="connsiteX1" fmla="*/ 1715241 w 1715241"/>
              <a:gd name="connsiteY1" fmla="*/ 0 h 6858000"/>
              <a:gd name="connsiteX2" fmla="*/ 1711235 w 1715241"/>
              <a:gd name="connsiteY2" fmla="*/ 3148 h 6858000"/>
              <a:gd name="connsiteX3" fmla="*/ 95613 w 1715241"/>
              <a:gd name="connsiteY3" fmla="*/ 3429000 h 6858000"/>
              <a:gd name="connsiteX4" fmla="*/ 1711235 w 1715241"/>
              <a:gd name="connsiteY4" fmla="*/ 6854853 h 6858000"/>
              <a:gd name="connsiteX5" fmla="*/ 1715240 w 1715241"/>
              <a:gd name="connsiteY5" fmla="*/ 6858000 h 6858000"/>
              <a:gd name="connsiteX6" fmla="*/ 1619627 w 1715241"/>
              <a:gd name="connsiteY6" fmla="*/ 6858000 h 6858000"/>
              <a:gd name="connsiteX7" fmla="*/ 1615622 w 1715241"/>
              <a:gd name="connsiteY7" fmla="*/ 6854853 h 6858000"/>
              <a:gd name="connsiteX8" fmla="*/ 0 w 1715241"/>
              <a:gd name="connsiteY8" fmla="*/ 3429000 h 6858000"/>
              <a:gd name="connsiteX9" fmla="*/ 1615622 w 1715241"/>
              <a:gd name="connsiteY9"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5241" h="6858000">
                <a:moveTo>
                  <a:pt x="1619628" y="0"/>
                </a:moveTo>
                <a:lnTo>
                  <a:pt x="1715241" y="0"/>
                </a:lnTo>
                <a:lnTo>
                  <a:pt x="1711235" y="3148"/>
                </a:lnTo>
                <a:cubicBezTo>
                  <a:pt x="724534" y="817446"/>
                  <a:pt x="95613" y="2049777"/>
                  <a:pt x="95613" y="3429000"/>
                </a:cubicBezTo>
                <a:cubicBezTo>
                  <a:pt x="95613" y="4808224"/>
                  <a:pt x="724534" y="6040555"/>
                  <a:pt x="1711235" y="6854853"/>
                </a:cubicBezTo>
                <a:lnTo>
                  <a:pt x="1715240"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a:extLst>
              <a:ext uri="{FF2B5EF4-FFF2-40B4-BE49-F238E27FC236}">
                <a16:creationId xmlns:a16="http://schemas.microsoft.com/office/drawing/2014/main" id="{942BBD65-04D9-4B23-9E95-E5C0A537E728}"/>
              </a:ext>
            </a:extLst>
          </p:cNvPr>
          <p:cNvPicPr>
            <a:picLocks noChangeAspect="1"/>
          </p:cNvPicPr>
          <p:nvPr/>
        </p:nvPicPr>
        <p:blipFill>
          <a:blip r:embed="rId3">
            <a:duotone>
              <a:prstClr val="black"/>
              <a:prstClr val="white"/>
            </a:duotone>
          </a:blip>
          <a:stretch>
            <a:fillRect/>
          </a:stretch>
        </p:blipFill>
        <p:spPr>
          <a:xfrm>
            <a:off x="5766686" y="122871"/>
            <a:ext cx="6092521" cy="6640350"/>
          </a:xfrm>
          <a:prstGeom prst="rect">
            <a:avLst/>
          </a:prstGeom>
        </p:spPr>
      </p:pic>
      <p:sp>
        <p:nvSpPr>
          <p:cNvPr id="14" name="Freeform: Shape 13">
            <a:extLst>
              <a:ext uri="{FF2B5EF4-FFF2-40B4-BE49-F238E27FC236}">
                <a16:creationId xmlns:a16="http://schemas.microsoft.com/office/drawing/2014/main" id="{6D6B998F-CA62-4EE6-B7E7-046377D4F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7816" y="2306119"/>
            <a:ext cx="1164184" cy="2245762"/>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574020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DF3813-EFD2-44C7-9A1B-C32BBF0BCAF1}"/>
              </a:ext>
            </a:extLst>
          </p:cNvPr>
          <p:cNvPicPr>
            <a:picLocks noChangeAspect="1"/>
          </p:cNvPicPr>
          <p:nvPr/>
        </p:nvPicPr>
        <p:blipFill>
          <a:blip r:embed="rId2"/>
          <a:stretch>
            <a:fillRect/>
          </a:stretch>
        </p:blipFill>
        <p:spPr>
          <a:xfrm>
            <a:off x="185418" y="122656"/>
            <a:ext cx="4244708" cy="6332769"/>
          </a:xfrm>
          <a:prstGeom prst="rect">
            <a:avLst/>
          </a:prstGeom>
        </p:spPr>
      </p:pic>
      <p:pic>
        <p:nvPicPr>
          <p:cNvPr id="5" name="Picture 4">
            <a:extLst>
              <a:ext uri="{FF2B5EF4-FFF2-40B4-BE49-F238E27FC236}">
                <a16:creationId xmlns:a16="http://schemas.microsoft.com/office/drawing/2014/main" id="{E9ED14C7-6833-4A85-BD5F-EDB3B614A878}"/>
              </a:ext>
            </a:extLst>
          </p:cNvPr>
          <p:cNvPicPr>
            <a:picLocks noChangeAspect="1"/>
          </p:cNvPicPr>
          <p:nvPr/>
        </p:nvPicPr>
        <p:blipFill>
          <a:blip r:embed="rId3"/>
          <a:stretch>
            <a:fillRect/>
          </a:stretch>
        </p:blipFill>
        <p:spPr>
          <a:xfrm>
            <a:off x="4612718" y="168380"/>
            <a:ext cx="4160881" cy="6287045"/>
          </a:xfrm>
          <a:prstGeom prst="rect">
            <a:avLst/>
          </a:prstGeom>
        </p:spPr>
      </p:pic>
      <p:pic>
        <p:nvPicPr>
          <p:cNvPr id="7" name="Picture 6">
            <a:extLst>
              <a:ext uri="{FF2B5EF4-FFF2-40B4-BE49-F238E27FC236}">
                <a16:creationId xmlns:a16="http://schemas.microsoft.com/office/drawing/2014/main" id="{255B5614-A09F-4F3D-AB52-E3534BE1767F}"/>
              </a:ext>
            </a:extLst>
          </p:cNvPr>
          <p:cNvPicPr>
            <a:picLocks noChangeAspect="1"/>
          </p:cNvPicPr>
          <p:nvPr/>
        </p:nvPicPr>
        <p:blipFill>
          <a:blip r:embed="rId4"/>
          <a:stretch>
            <a:fillRect/>
          </a:stretch>
        </p:blipFill>
        <p:spPr>
          <a:xfrm>
            <a:off x="5553252" y="5790865"/>
            <a:ext cx="3977985" cy="739204"/>
          </a:xfrm>
          <a:prstGeom prst="rect">
            <a:avLst/>
          </a:prstGeom>
        </p:spPr>
      </p:pic>
    </p:spTree>
    <p:extLst>
      <p:ext uri="{BB962C8B-B14F-4D97-AF65-F5344CB8AC3E}">
        <p14:creationId xmlns:p14="http://schemas.microsoft.com/office/powerpoint/2010/main" val="30301999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5518D27-54C7-42B0-994A-BFC849B36296}"/>
              </a:ext>
            </a:extLst>
          </p:cNvPr>
          <p:cNvGraphicFramePr>
            <a:graphicFrameLocks noGrp="1"/>
          </p:cNvGraphicFramePr>
          <p:nvPr>
            <p:ph idx="1"/>
          </p:nvPr>
        </p:nvGraphicFramePr>
        <p:xfrm>
          <a:off x="2" y="15631"/>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C69B00F-5D1D-405B-8AA1-A13DF41437D4}"/>
              </a:ext>
            </a:extLst>
          </p:cNvPr>
          <p:cNvSpPr>
            <a:spLocks noGrp="1"/>
          </p:cNvSpPr>
          <p:nvPr>
            <p:ph type="dt"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www.themegallery.com</a:t>
            </a:r>
          </a:p>
        </p:txBody>
      </p:sp>
      <p:sp>
        <p:nvSpPr>
          <p:cNvPr id="5" name="Footer Placeholder 4">
            <a:extLst>
              <a:ext uri="{FF2B5EF4-FFF2-40B4-BE49-F238E27FC236}">
                <a16:creationId xmlns:a16="http://schemas.microsoft.com/office/drawing/2014/main" id="{25442A53-0B89-4E88-A9D6-74AE264CAC52}"/>
              </a:ext>
            </a:extLst>
          </p:cNvPr>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Company Logo</a:t>
            </a:r>
          </a:p>
        </p:txBody>
      </p:sp>
      <p:sp>
        <p:nvSpPr>
          <p:cNvPr id="2" name="TextBox 1"/>
          <p:cNvSpPr txBox="1"/>
          <p:nvPr/>
        </p:nvSpPr>
        <p:spPr>
          <a:xfrm>
            <a:off x="1977336" y="2727629"/>
            <a:ext cx="23993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YÊU CẦU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CẦN ĐẠT CỦA MÔN NGỮ VĂN</a:t>
            </a:r>
          </a:p>
        </p:txBody>
      </p:sp>
      <p:sp>
        <p:nvSpPr>
          <p:cNvPr id="3" name="TextBox 2"/>
          <p:cNvSpPr txBox="1"/>
          <p:nvPr/>
        </p:nvSpPr>
        <p:spPr>
          <a:xfrm>
            <a:off x="8167079" y="2836990"/>
            <a:ext cx="3892062"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Năng lực tự chủ và tự học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Năng lực giao tiếp và hợp tác</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Năng lực giải quyết vấn đề và sáng tạo</a:t>
            </a:r>
          </a:p>
        </p:txBody>
      </p:sp>
      <p:sp>
        <p:nvSpPr>
          <p:cNvPr id="7" name="TextBox 6"/>
          <p:cNvSpPr txBox="1"/>
          <p:nvPr/>
        </p:nvSpPr>
        <p:spPr>
          <a:xfrm>
            <a:off x="7174525" y="5447368"/>
            <a:ext cx="4009292" cy="98488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Năng lực </a:t>
            </a:r>
            <a:r>
              <a:rPr kumimoji="0" 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ngôn</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ngữ</a:t>
            </a:r>
            <a:endPar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Năng lực </a:t>
            </a:r>
            <a:r>
              <a:rPr kumimoji="0" 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văn</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học</a:t>
            </a:r>
            <a:endPar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481721" y="1067215"/>
            <a:ext cx="6772075" cy="4628888"/>
          </a:xfrm>
          <a:prstGeom prst="ellipse">
            <a:avLst/>
          </a:prstGeom>
          <a:solidFill>
            <a:srgbClr val="93FFB7">
              <a:alpha val="40000"/>
            </a:srgbClr>
          </a:solidFill>
          <a:ln w="38100">
            <a:solidFill>
              <a:srgbClr val="000099"/>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5" name="Rectangle 4"/>
          <p:cNvSpPr/>
          <p:nvPr/>
        </p:nvSpPr>
        <p:spPr>
          <a:xfrm>
            <a:off x="-24260" y="152400"/>
            <a:ext cx="12216262" cy="6172200"/>
          </a:xfrm>
          <a:prstGeom prst="rect">
            <a:avLst/>
          </a:prstGeom>
          <a:noFill/>
        </p:spPr>
      </p:sp>
      <p:sp>
        <p:nvSpPr>
          <p:cNvPr id="6" name="Freeform 5"/>
          <p:cNvSpPr/>
          <p:nvPr/>
        </p:nvSpPr>
        <p:spPr>
          <a:xfrm>
            <a:off x="4857913" y="556162"/>
            <a:ext cx="2056268" cy="739238"/>
          </a:xfrm>
          <a:custGeom>
            <a:avLst/>
            <a:gdLst>
              <a:gd name="connsiteX0" fmla="*/ 0 w 1542200"/>
              <a:gd name="connsiteY0" fmla="*/ 174945 h 1049651"/>
              <a:gd name="connsiteX1" fmla="*/ 174945 w 1542200"/>
              <a:gd name="connsiteY1" fmla="*/ 0 h 1049651"/>
              <a:gd name="connsiteX2" fmla="*/ 1367255 w 1542200"/>
              <a:gd name="connsiteY2" fmla="*/ 0 h 1049651"/>
              <a:gd name="connsiteX3" fmla="*/ 1542200 w 1542200"/>
              <a:gd name="connsiteY3" fmla="*/ 174945 h 1049651"/>
              <a:gd name="connsiteX4" fmla="*/ 1542200 w 1542200"/>
              <a:gd name="connsiteY4" fmla="*/ 874706 h 1049651"/>
              <a:gd name="connsiteX5" fmla="*/ 1367255 w 1542200"/>
              <a:gd name="connsiteY5" fmla="*/ 1049651 h 1049651"/>
              <a:gd name="connsiteX6" fmla="*/ 174945 w 1542200"/>
              <a:gd name="connsiteY6" fmla="*/ 1049651 h 1049651"/>
              <a:gd name="connsiteX7" fmla="*/ 0 w 1542200"/>
              <a:gd name="connsiteY7" fmla="*/ 874706 h 1049651"/>
              <a:gd name="connsiteX8" fmla="*/ 0 w 1542200"/>
              <a:gd name="connsiteY8" fmla="*/ 174945 h 104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200" h="1049651">
                <a:moveTo>
                  <a:pt x="0" y="174945"/>
                </a:moveTo>
                <a:cubicBezTo>
                  <a:pt x="0" y="78326"/>
                  <a:pt x="78326" y="0"/>
                  <a:pt x="174945" y="0"/>
                </a:cubicBezTo>
                <a:lnTo>
                  <a:pt x="1367255" y="0"/>
                </a:lnTo>
                <a:cubicBezTo>
                  <a:pt x="1463874" y="0"/>
                  <a:pt x="1542200" y="78326"/>
                  <a:pt x="1542200" y="174945"/>
                </a:cubicBezTo>
                <a:lnTo>
                  <a:pt x="1542200" y="874706"/>
                </a:lnTo>
                <a:cubicBezTo>
                  <a:pt x="1542200" y="971325"/>
                  <a:pt x="1463874" y="1049651"/>
                  <a:pt x="1367255" y="1049651"/>
                </a:cubicBezTo>
                <a:lnTo>
                  <a:pt x="174945" y="1049651"/>
                </a:lnTo>
                <a:cubicBezTo>
                  <a:pt x="78326" y="1049651"/>
                  <a:pt x="0" y="971325"/>
                  <a:pt x="0" y="874706"/>
                </a:cubicBezTo>
                <a:lnTo>
                  <a:pt x="0" y="174945"/>
                </a:lnTo>
                <a:close/>
              </a:path>
            </a:pathLst>
          </a:cu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7440" tIns="127440" rIns="127440" bIns="12744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a:ln>
                  <a:noFill/>
                </a:ln>
                <a:solidFill>
                  <a:srgbClr val="FFFFFF"/>
                </a:solidFill>
                <a:effectLst/>
                <a:uLnTx/>
                <a:uFillTx/>
                <a:latin typeface="Verdana"/>
                <a:ea typeface="+mn-ea"/>
                <a:cs typeface="+mn-cs"/>
              </a:rPr>
              <a:t>Bài tập</a:t>
            </a:r>
            <a:endParaRPr kumimoji="0" lang="en-US" sz="2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Freeform 7"/>
          <p:cNvSpPr/>
          <p:nvPr/>
        </p:nvSpPr>
        <p:spPr>
          <a:xfrm>
            <a:off x="7419722" y="1433404"/>
            <a:ext cx="2458060" cy="776415"/>
          </a:xfrm>
          <a:custGeom>
            <a:avLst/>
            <a:gdLst>
              <a:gd name="connsiteX0" fmla="*/ 0 w 1843545"/>
              <a:gd name="connsiteY0" fmla="*/ 129405 h 776415"/>
              <a:gd name="connsiteX1" fmla="*/ 129405 w 1843545"/>
              <a:gd name="connsiteY1" fmla="*/ 0 h 776415"/>
              <a:gd name="connsiteX2" fmla="*/ 1714140 w 1843545"/>
              <a:gd name="connsiteY2" fmla="*/ 0 h 776415"/>
              <a:gd name="connsiteX3" fmla="*/ 1843545 w 1843545"/>
              <a:gd name="connsiteY3" fmla="*/ 129405 h 776415"/>
              <a:gd name="connsiteX4" fmla="*/ 1843545 w 1843545"/>
              <a:gd name="connsiteY4" fmla="*/ 647010 h 776415"/>
              <a:gd name="connsiteX5" fmla="*/ 1714140 w 1843545"/>
              <a:gd name="connsiteY5" fmla="*/ 776415 h 776415"/>
              <a:gd name="connsiteX6" fmla="*/ 129405 w 1843545"/>
              <a:gd name="connsiteY6" fmla="*/ 776415 h 776415"/>
              <a:gd name="connsiteX7" fmla="*/ 0 w 1843545"/>
              <a:gd name="connsiteY7" fmla="*/ 647010 h 776415"/>
              <a:gd name="connsiteX8" fmla="*/ 0 w 1843545"/>
              <a:gd name="connsiteY8" fmla="*/ 129405 h 77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3545" h="776415">
                <a:moveTo>
                  <a:pt x="0" y="129405"/>
                </a:moveTo>
                <a:cubicBezTo>
                  <a:pt x="0" y="57937"/>
                  <a:pt x="57937" y="0"/>
                  <a:pt x="129405" y="0"/>
                </a:cubicBezTo>
                <a:lnTo>
                  <a:pt x="1714140" y="0"/>
                </a:lnTo>
                <a:cubicBezTo>
                  <a:pt x="1785608" y="0"/>
                  <a:pt x="1843545" y="57937"/>
                  <a:pt x="1843545" y="129405"/>
                </a:cubicBezTo>
                <a:lnTo>
                  <a:pt x="1843545" y="647010"/>
                </a:lnTo>
                <a:cubicBezTo>
                  <a:pt x="1843545" y="718478"/>
                  <a:pt x="1785608" y="776415"/>
                  <a:pt x="1714140" y="776415"/>
                </a:cubicBezTo>
                <a:lnTo>
                  <a:pt x="129405" y="776415"/>
                </a:lnTo>
                <a:cubicBezTo>
                  <a:pt x="57937" y="776415"/>
                  <a:pt x="0" y="718478"/>
                  <a:pt x="0" y="647010"/>
                </a:cubicBezTo>
                <a:lnTo>
                  <a:pt x="0" y="129405"/>
                </a:lnTo>
                <a:close/>
              </a:path>
            </a:pathLst>
          </a:cu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4101" tIns="114101" rIns="114101" bIns="114101"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a:ln>
                  <a:noFill/>
                </a:ln>
                <a:solidFill>
                  <a:srgbClr val="FFFFFF"/>
                </a:solidFill>
                <a:effectLst/>
                <a:uLnTx/>
                <a:uFillTx/>
                <a:latin typeface="Verdana"/>
                <a:ea typeface="+mn-ea"/>
                <a:cs typeface="+mn-cs"/>
              </a:rPr>
              <a:t>Đề kiểm tra</a:t>
            </a:r>
            <a:endParaRPr kumimoji="0" lang="en-US" sz="2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10" name="Freeform 9"/>
          <p:cNvSpPr/>
          <p:nvPr/>
        </p:nvSpPr>
        <p:spPr>
          <a:xfrm>
            <a:off x="8289439" y="2918652"/>
            <a:ext cx="2383938" cy="776415"/>
          </a:xfrm>
          <a:custGeom>
            <a:avLst/>
            <a:gdLst>
              <a:gd name="connsiteX0" fmla="*/ 0 w 1787953"/>
              <a:gd name="connsiteY0" fmla="*/ 129405 h 776415"/>
              <a:gd name="connsiteX1" fmla="*/ 129405 w 1787953"/>
              <a:gd name="connsiteY1" fmla="*/ 0 h 776415"/>
              <a:gd name="connsiteX2" fmla="*/ 1658548 w 1787953"/>
              <a:gd name="connsiteY2" fmla="*/ 0 h 776415"/>
              <a:gd name="connsiteX3" fmla="*/ 1787953 w 1787953"/>
              <a:gd name="connsiteY3" fmla="*/ 129405 h 776415"/>
              <a:gd name="connsiteX4" fmla="*/ 1787953 w 1787953"/>
              <a:gd name="connsiteY4" fmla="*/ 647010 h 776415"/>
              <a:gd name="connsiteX5" fmla="*/ 1658548 w 1787953"/>
              <a:gd name="connsiteY5" fmla="*/ 776415 h 776415"/>
              <a:gd name="connsiteX6" fmla="*/ 129405 w 1787953"/>
              <a:gd name="connsiteY6" fmla="*/ 776415 h 776415"/>
              <a:gd name="connsiteX7" fmla="*/ 0 w 1787953"/>
              <a:gd name="connsiteY7" fmla="*/ 647010 h 776415"/>
              <a:gd name="connsiteX8" fmla="*/ 0 w 1787953"/>
              <a:gd name="connsiteY8" fmla="*/ 129405 h 77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7953" h="776415">
                <a:moveTo>
                  <a:pt x="0" y="129405"/>
                </a:moveTo>
                <a:cubicBezTo>
                  <a:pt x="0" y="57937"/>
                  <a:pt x="57937" y="0"/>
                  <a:pt x="129405" y="0"/>
                </a:cubicBezTo>
                <a:lnTo>
                  <a:pt x="1658548" y="0"/>
                </a:lnTo>
                <a:cubicBezTo>
                  <a:pt x="1730016" y="0"/>
                  <a:pt x="1787953" y="57937"/>
                  <a:pt x="1787953" y="129405"/>
                </a:cubicBezTo>
                <a:lnTo>
                  <a:pt x="1787953" y="647010"/>
                </a:lnTo>
                <a:cubicBezTo>
                  <a:pt x="1787953" y="718478"/>
                  <a:pt x="1730016" y="776415"/>
                  <a:pt x="1658548" y="776415"/>
                </a:cubicBezTo>
                <a:lnTo>
                  <a:pt x="129405" y="776415"/>
                </a:lnTo>
                <a:cubicBezTo>
                  <a:pt x="57937" y="776415"/>
                  <a:pt x="0" y="718478"/>
                  <a:pt x="0" y="647010"/>
                </a:cubicBezTo>
                <a:lnTo>
                  <a:pt x="0" y="129405"/>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4101" tIns="114101" rIns="114101" bIns="114101"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a:ln>
                  <a:noFill/>
                </a:ln>
                <a:solidFill>
                  <a:srgbClr val="FFFFFF"/>
                </a:solidFill>
                <a:effectLst/>
                <a:uLnTx/>
                <a:uFillTx/>
                <a:latin typeface="Verdana"/>
                <a:ea typeface="+mn-ea"/>
                <a:cs typeface="+mn-cs"/>
              </a:rPr>
              <a:t>Sản phẩm học tập</a:t>
            </a:r>
            <a:endParaRPr kumimoji="0" lang="en-US" sz="2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12" name="Freeform 11"/>
          <p:cNvSpPr/>
          <p:nvPr/>
        </p:nvSpPr>
        <p:spPr>
          <a:xfrm>
            <a:off x="7518440" y="4724460"/>
            <a:ext cx="2447293" cy="776415"/>
          </a:xfrm>
          <a:custGeom>
            <a:avLst/>
            <a:gdLst>
              <a:gd name="connsiteX0" fmla="*/ 0 w 1835470"/>
              <a:gd name="connsiteY0" fmla="*/ 129405 h 776415"/>
              <a:gd name="connsiteX1" fmla="*/ 129405 w 1835470"/>
              <a:gd name="connsiteY1" fmla="*/ 0 h 776415"/>
              <a:gd name="connsiteX2" fmla="*/ 1706065 w 1835470"/>
              <a:gd name="connsiteY2" fmla="*/ 0 h 776415"/>
              <a:gd name="connsiteX3" fmla="*/ 1835470 w 1835470"/>
              <a:gd name="connsiteY3" fmla="*/ 129405 h 776415"/>
              <a:gd name="connsiteX4" fmla="*/ 1835470 w 1835470"/>
              <a:gd name="connsiteY4" fmla="*/ 647010 h 776415"/>
              <a:gd name="connsiteX5" fmla="*/ 1706065 w 1835470"/>
              <a:gd name="connsiteY5" fmla="*/ 776415 h 776415"/>
              <a:gd name="connsiteX6" fmla="*/ 129405 w 1835470"/>
              <a:gd name="connsiteY6" fmla="*/ 776415 h 776415"/>
              <a:gd name="connsiteX7" fmla="*/ 0 w 1835470"/>
              <a:gd name="connsiteY7" fmla="*/ 647010 h 776415"/>
              <a:gd name="connsiteX8" fmla="*/ 0 w 1835470"/>
              <a:gd name="connsiteY8" fmla="*/ 129405 h 77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5470" h="776415">
                <a:moveTo>
                  <a:pt x="0" y="129405"/>
                </a:moveTo>
                <a:cubicBezTo>
                  <a:pt x="0" y="57937"/>
                  <a:pt x="57937" y="0"/>
                  <a:pt x="129405" y="0"/>
                </a:cubicBezTo>
                <a:lnTo>
                  <a:pt x="1706065" y="0"/>
                </a:lnTo>
                <a:cubicBezTo>
                  <a:pt x="1777533" y="0"/>
                  <a:pt x="1835470" y="57937"/>
                  <a:pt x="1835470" y="129405"/>
                </a:cubicBezTo>
                <a:lnTo>
                  <a:pt x="1835470" y="647010"/>
                </a:lnTo>
                <a:cubicBezTo>
                  <a:pt x="1835470" y="718478"/>
                  <a:pt x="1777533" y="776415"/>
                  <a:pt x="1706065" y="776415"/>
                </a:cubicBezTo>
                <a:lnTo>
                  <a:pt x="129405" y="776415"/>
                </a:lnTo>
                <a:cubicBezTo>
                  <a:pt x="57937" y="776415"/>
                  <a:pt x="0" y="718478"/>
                  <a:pt x="0" y="647010"/>
                </a:cubicBezTo>
                <a:lnTo>
                  <a:pt x="0" y="129405"/>
                </a:lnTo>
                <a:close/>
              </a:path>
            </a:pathLst>
          </a:cu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6481" tIns="106481" rIns="106481" bIns="106481"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Verdana"/>
                <a:ea typeface="+mn-ea"/>
                <a:cs typeface="+mn-cs"/>
              </a:rPr>
              <a:t>Hồ sơ </a:t>
            </a:r>
            <a:r>
              <a:rPr kumimoji="0" lang="en-US" sz="2000" b="1" i="0" u="none" strike="noStrike" kern="1200" cap="none" spc="0" normalizeH="0" baseline="0" noProof="0">
                <a:ln>
                  <a:noFill/>
                </a:ln>
                <a:solidFill>
                  <a:srgbClr val="FFFFFF"/>
                </a:solidFill>
                <a:effectLst/>
                <a:uLnTx/>
                <a:uFillTx/>
                <a:latin typeface="Verdana"/>
                <a:ea typeface="+mn-ea"/>
                <a:cs typeface="+mn-cs"/>
              </a:rPr>
              <a:t>học</a:t>
            </a:r>
            <a:r>
              <a:rPr kumimoji="0" lang="en-US" sz="1800" b="1" i="0" u="none" strike="noStrike" kern="1200" cap="none" spc="0" normalizeH="0" baseline="0" noProof="0">
                <a:ln>
                  <a:noFill/>
                </a:ln>
                <a:solidFill>
                  <a:srgbClr val="FFFFFF"/>
                </a:solidFill>
                <a:effectLst/>
                <a:uLnTx/>
                <a:uFillTx/>
                <a:latin typeface="Verdana"/>
                <a:ea typeface="+mn-ea"/>
                <a:cs typeface="+mn-cs"/>
              </a:rPr>
              <a:t> tập</a:t>
            </a:r>
            <a:endParaRPr kumimoji="0" lang="en-US" sz="1800" b="1" i="0" u="none" strike="noStrike" kern="1200" cap="none" spc="0" normalizeH="0" baseline="0" noProof="0" dirty="0">
              <a:ln>
                <a:noFill/>
              </a:ln>
              <a:solidFill>
                <a:srgbClr val="FFFFFF"/>
              </a:solidFill>
              <a:effectLst/>
              <a:uLnTx/>
              <a:uFillTx/>
              <a:latin typeface="Verdana"/>
              <a:ea typeface="+mn-ea"/>
              <a:cs typeface="+mn-cs"/>
            </a:endParaRPr>
          </a:p>
        </p:txBody>
      </p:sp>
      <p:sp>
        <p:nvSpPr>
          <p:cNvPr id="14" name="Freeform 13"/>
          <p:cNvSpPr/>
          <p:nvPr/>
        </p:nvSpPr>
        <p:spPr>
          <a:xfrm>
            <a:off x="4756935" y="5334051"/>
            <a:ext cx="2221679" cy="776415"/>
          </a:xfrm>
          <a:custGeom>
            <a:avLst/>
            <a:gdLst>
              <a:gd name="connsiteX0" fmla="*/ 0 w 1666259"/>
              <a:gd name="connsiteY0" fmla="*/ 129405 h 776415"/>
              <a:gd name="connsiteX1" fmla="*/ 129405 w 1666259"/>
              <a:gd name="connsiteY1" fmla="*/ 0 h 776415"/>
              <a:gd name="connsiteX2" fmla="*/ 1536854 w 1666259"/>
              <a:gd name="connsiteY2" fmla="*/ 0 h 776415"/>
              <a:gd name="connsiteX3" fmla="*/ 1666259 w 1666259"/>
              <a:gd name="connsiteY3" fmla="*/ 129405 h 776415"/>
              <a:gd name="connsiteX4" fmla="*/ 1666259 w 1666259"/>
              <a:gd name="connsiteY4" fmla="*/ 647010 h 776415"/>
              <a:gd name="connsiteX5" fmla="*/ 1536854 w 1666259"/>
              <a:gd name="connsiteY5" fmla="*/ 776415 h 776415"/>
              <a:gd name="connsiteX6" fmla="*/ 129405 w 1666259"/>
              <a:gd name="connsiteY6" fmla="*/ 776415 h 776415"/>
              <a:gd name="connsiteX7" fmla="*/ 0 w 1666259"/>
              <a:gd name="connsiteY7" fmla="*/ 647010 h 776415"/>
              <a:gd name="connsiteX8" fmla="*/ 0 w 1666259"/>
              <a:gd name="connsiteY8" fmla="*/ 129405 h 77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259" h="776415">
                <a:moveTo>
                  <a:pt x="0" y="129405"/>
                </a:moveTo>
                <a:cubicBezTo>
                  <a:pt x="0" y="57937"/>
                  <a:pt x="57937" y="0"/>
                  <a:pt x="129405" y="0"/>
                </a:cubicBezTo>
                <a:lnTo>
                  <a:pt x="1536854" y="0"/>
                </a:lnTo>
                <a:cubicBezTo>
                  <a:pt x="1608322" y="0"/>
                  <a:pt x="1666259" y="57937"/>
                  <a:pt x="1666259" y="129405"/>
                </a:cubicBezTo>
                <a:lnTo>
                  <a:pt x="1666259" y="647010"/>
                </a:lnTo>
                <a:cubicBezTo>
                  <a:pt x="1666259" y="718478"/>
                  <a:pt x="1608322" y="776415"/>
                  <a:pt x="1536854" y="776415"/>
                </a:cubicBezTo>
                <a:lnTo>
                  <a:pt x="129405" y="776415"/>
                </a:lnTo>
                <a:cubicBezTo>
                  <a:pt x="57937" y="776415"/>
                  <a:pt x="0" y="718478"/>
                  <a:pt x="0" y="647010"/>
                </a:cubicBezTo>
                <a:lnTo>
                  <a:pt x="0" y="129405"/>
                </a:lnTo>
                <a:close/>
              </a:path>
            </a:pathLst>
          </a:cu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4101" tIns="114101" rIns="114101" bIns="114101"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a:ln>
                  <a:noFill/>
                </a:ln>
                <a:solidFill>
                  <a:srgbClr val="FFFFFF"/>
                </a:solidFill>
                <a:effectLst/>
                <a:uLnTx/>
                <a:uFillTx/>
                <a:latin typeface="Verdana"/>
                <a:ea typeface="+mn-ea"/>
                <a:cs typeface="+mn-cs"/>
              </a:rPr>
              <a:t>Bảng</a:t>
            </a:r>
            <a:r>
              <a:rPr kumimoji="0" lang="en-US" sz="1800" b="1" i="0" u="none" strike="noStrike" kern="1200" cap="none" spc="0" normalizeH="0" baseline="0" noProof="0">
                <a:ln>
                  <a:noFill/>
                </a:ln>
                <a:solidFill>
                  <a:srgbClr val="FFFFFF"/>
                </a:solidFill>
                <a:effectLst/>
                <a:uLnTx/>
                <a:uFillTx/>
                <a:latin typeface="Verdana"/>
                <a:ea typeface="+mn-ea"/>
                <a:cs typeface="+mn-cs"/>
              </a:rPr>
              <a:t> </a:t>
            </a:r>
            <a:r>
              <a:rPr kumimoji="0" lang="en-US" sz="2000" b="1" i="0" u="none" strike="noStrike" kern="1200" cap="none" spc="0" normalizeH="0" baseline="0" noProof="0">
                <a:ln>
                  <a:noFill/>
                </a:ln>
                <a:solidFill>
                  <a:srgbClr val="FFFFFF"/>
                </a:solidFill>
                <a:effectLst/>
                <a:uLnTx/>
                <a:uFillTx/>
                <a:latin typeface="Verdana"/>
                <a:ea typeface="+mn-ea"/>
                <a:cs typeface="+mn-cs"/>
              </a:rPr>
              <a:t>kiểm</a:t>
            </a:r>
            <a:endParaRPr kumimoji="0" lang="en-US" sz="2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16" name="Freeform 15"/>
          <p:cNvSpPr/>
          <p:nvPr/>
        </p:nvSpPr>
        <p:spPr>
          <a:xfrm>
            <a:off x="2133628" y="4572049"/>
            <a:ext cx="2013871" cy="776415"/>
          </a:xfrm>
          <a:custGeom>
            <a:avLst/>
            <a:gdLst>
              <a:gd name="connsiteX0" fmla="*/ 0 w 1510403"/>
              <a:gd name="connsiteY0" fmla="*/ 129405 h 776415"/>
              <a:gd name="connsiteX1" fmla="*/ 129405 w 1510403"/>
              <a:gd name="connsiteY1" fmla="*/ 0 h 776415"/>
              <a:gd name="connsiteX2" fmla="*/ 1380998 w 1510403"/>
              <a:gd name="connsiteY2" fmla="*/ 0 h 776415"/>
              <a:gd name="connsiteX3" fmla="*/ 1510403 w 1510403"/>
              <a:gd name="connsiteY3" fmla="*/ 129405 h 776415"/>
              <a:gd name="connsiteX4" fmla="*/ 1510403 w 1510403"/>
              <a:gd name="connsiteY4" fmla="*/ 647010 h 776415"/>
              <a:gd name="connsiteX5" fmla="*/ 1380998 w 1510403"/>
              <a:gd name="connsiteY5" fmla="*/ 776415 h 776415"/>
              <a:gd name="connsiteX6" fmla="*/ 129405 w 1510403"/>
              <a:gd name="connsiteY6" fmla="*/ 776415 h 776415"/>
              <a:gd name="connsiteX7" fmla="*/ 0 w 1510403"/>
              <a:gd name="connsiteY7" fmla="*/ 647010 h 776415"/>
              <a:gd name="connsiteX8" fmla="*/ 0 w 1510403"/>
              <a:gd name="connsiteY8" fmla="*/ 129405 h 77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403" h="776415">
                <a:moveTo>
                  <a:pt x="0" y="129405"/>
                </a:moveTo>
                <a:cubicBezTo>
                  <a:pt x="0" y="57937"/>
                  <a:pt x="57937" y="0"/>
                  <a:pt x="129405" y="0"/>
                </a:cubicBezTo>
                <a:lnTo>
                  <a:pt x="1380998" y="0"/>
                </a:lnTo>
                <a:cubicBezTo>
                  <a:pt x="1452466" y="0"/>
                  <a:pt x="1510403" y="57937"/>
                  <a:pt x="1510403" y="129405"/>
                </a:cubicBezTo>
                <a:lnTo>
                  <a:pt x="1510403" y="647010"/>
                </a:lnTo>
                <a:cubicBezTo>
                  <a:pt x="1510403" y="718478"/>
                  <a:pt x="1452466" y="776415"/>
                  <a:pt x="1380998" y="776415"/>
                </a:cubicBezTo>
                <a:lnTo>
                  <a:pt x="129405" y="776415"/>
                </a:lnTo>
                <a:cubicBezTo>
                  <a:pt x="57937" y="776415"/>
                  <a:pt x="0" y="718478"/>
                  <a:pt x="0" y="647010"/>
                </a:cubicBezTo>
                <a:lnTo>
                  <a:pt x="0" y="129405"/>
                </a:lnTo>
                <a:close/>
              </a:path>
            </a:pathLst>
          </a:cu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4101" tIns="114101" rIns="114101" bIns="114101"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a:ln>
                  <a:noFill/>
                </a:ln>
                <a:solidFill>
                  <a:srgbClr val="FFFFFF"/>
                </a:solidFill>
                <a:effectLst/>
                <a:uLnTx/>
                <a:uFillTx/>
                <a:latin typeface="Verdana"/>
                <a:ea typeface="+mn-ea"/>
                <a:cs typeface="+mn-cs"/>
              </a:rPr>
              <a:t>Rubrics</a:t>
            </a:r>
            <a:endParaRPr kumimoji="0" lang="en-US" sz="2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18" name="Freeform 17"/>
          <p:cNvSpPr/>
          <p:nvPr/>
        </p:nvSpPr>
        <p:spPr>
          <a:xfrm>
            <a:off x="1422434" y="3048026"/>
            <a:ext cx="1821391" cy="776415"/>
          </a:xfrm>
          <a:custGeom>
            <a:avLst/>
            <a:gdLst>
              <a:gd name="connsiteX0" fmla="*/ 0 w 1194485"/>
              <a:gd name="connsiteY0" fmla="*/ 129405 h 776415"/>
              <a:gd name="connsiteX1" fmla="*/ 129405 w 1194485"/>
              <a:gd name="connsiteY1" fmla="*/ 0 h 776415"/>
              <a:gd name="connsiteX2" fmla="*/ 1065080 w 1194485"/>
              <a:gd name="connsiteY2" fmla="*/ 0 h 776415"/>
              <a:gd name="connsiteX3" fmla="*/ 1194485 w 1194485"/>
              <a:gd name="connsiteY3" fmla="*/ 129405 h 776415"/>
              <a:gd name="connsiteX4" fmla="*/ 1194485 w 1194485"/>
              <a:gd name="connsiteY4" fmla="*/ 647010 h 776415"/>
              <a:gd name="connsiteX5" fmla="*/ 1065080 w 1194485"/>
              <a:gd name="connsiteY5" fmla="*/ 776415 h 776415"/>
              <a:gd name="connsiteX6" fmla="*/ 129405 w 1194485"/>
              <a:gd name="connsiteY6" fmla="*/ 776415 h 776415"/>
              <a:gd name="connsiteX7" fmla="*/ 0 w 1194485"/>
              <a:gd name="connsiteY7" fmla="*/ 647010 h 776415"/>
              <a:gd name="connsiteX8" fmla="*/ 0 w 1194485"/>
              <a:gd name="connsiteY8" fmla="*/ 129405 h 77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85" h="776415">
                <a:moveTo>
                  <a:pt x="0" y="129405"/>
                </a:moveTo>
                <a:cubicBezTo>
                  <a:pt x="0" y="57937"/>
                  <a:pt x="57937" y="0"/>
                  <a:pt x="129405" y="0"/>
                </a:cubicBezTo>
                <a:lnTo>
                  <a:pt x="1065080" y="0"/>
                </a:lnTo>
                <a:cubicBezTo>
                  <a:pt x="1136548" y="0"/>
                  <a:pt x="1194485" y="57937"/>
                  <a:pt x="1194485" y="129405"/>
                </a:cubicBezTo>
                <a:lnTo>
                  <a:pt x="1194485" y="647010"/>
                </a:lnTo>
                <a:cubicBezTo>
                  <a:pt x="1194485" y="718478"/>
                  <a:pt x="1136548" y="776415"/>
                  <a:pt x="1065080" y="776415"/>
                </a:cubicBezTo>
                <a:lnTo>
                  <a:pt x="129405" y="776415"/>
                </a:lnTo>
                <a:cubicBezTo>
                  <a:pt x="57937" y="776415"/>
                  <a:pt x="0" y="718478"/>
                  <a:pt x="0" y="647010"/>
                </a:cubicBezTo>
                <a:lnTo>
                  <a:pt x="0" y="129405"/>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44581" tIns="144581" rIns="144581" bIns="144581"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400" b="0" i="1" u="none" strike="noStrike" kern="1200" cap="none" spc="0" normalizeH="0" baseline="0" noProof="0" dirty="0">
                <a:ln>
                  <a:noFill/>
                </a:ln>
                <a:solidFill>
                  <a:srgbClr val="FFFFFF"/>
                </a:solidFill>
                <a:effectLst/>
                <a:uLnTx/>
                <a:uFillTx/>
                <a:latin typeface="Verdana"/>
                <a:ea typeface="+mn-ea"/>
                <a:cs typeface="+mn-cs"/>
              </a:rPr>
              <a:t>…</a:t>
            </a:r>
          </a:p>
        </p:txBody>
      </p:sp>
      <p:sp>
        <p:nvSpPr>
          <p:cNvPr id="20" name="Freeform 19"/>
          <p:cNvSpPr/>
          <p:nvPr/>
        </p:nvSpPr>
        <p:spPr>
          <a:xfrm>
            <a:off x="2218735" y="1433404"/>
            <a:ext cx="2050134" cy="776415"/>
          </a:xfrm>
          <a:custGeom>
            <a:avLst/>
            <a:gdLst>
              <a:gd name="connsiteX0" fmla="*/ 0 w 1537601"/>
              <a:gd name="connsiteY0" fmla="*/ 168311 h 1009845"/>
              <a:gd name="connsiteX1" fmla="*/ 168311 w 1537601"/>
              <a:gd name="connsiteY1" fmla="*/ 0 h 1009845"/>
              <a:gd name="connsiteX2" fmla="*/ 1369290 w 1537601"/>
              <a:gd name="connsiteY2" fmla="*/ 0 h 1009845"/>
              <a:gd name="connsiteX3" fmla="*/ 1537601 w 1537601"/>
              <a:gd name="connsiteY3" fmla="*/ 168311 h 1009845"/>
              <a:gd name="connsiteX4" fmla="*/ 1537601 w 1537601"/>
              <a:gd name="connsiteY4" fmla="*/ 841534 h 1009845"/>
              <a:gd name="connsiteX5" fmla="*/ 1369290 w 1537601"/>
              <a:gd name="connsiteY5" fmla="*/ 1009845 h 1009845"/>
              <a:gd name="connsiteX6" fmla="*/ 168311 w 1537601"/>
              <a:gd name="connsiteY6" fmla="*/ 1009845 h 1009845"/>
              <a:gd name="connsiteX7" fmla="*/ 0 w 1537601"/>
              <a:gd name="connsiteY7" fmla="*/ 841534 h 1009845"/>
              <a:gd name="connsiteX8" fmla="*/ 0 w 1537601"/>
              <a:gd name="connsiteY8" fmla="*/ 168311 h 100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7601" h="1009845">
                <a:moveTo>
                  <a:pt x="0" y="168311"/>
                </a:moveTo>
                <a:cubicBezTo>
                  <a:pt x="0" y="75355"/>
                  <a:pt x="75355" y="0"/>
                  <a:pt x="168311" y="0"/>
                </a:cubicBezTo>
                <a:lnTo>
                  <a:pt x="1369290" y="0"/>
                </a:lnTo>
                <a:cubicBezTo>
                  <a:pt x="1462246" y="0"/>
                  <a:pt x="1537601" y="75355"/>
                  <a:pt x="1537601" y="168311"/>
                </a:cubicBezTo>
                <a:lnTo>
                  <a:pt x="1537601" y="841534"/>
                </a:lnTo>
                <a:cubicBezTo>
                  <a:pt x="1537601" y="934490"/>
                  <a:pt x="1462246" y="1009845"/>
                  <a:pt x="1369290" y="1009845"/>
                </a:cubicBezTo>
                <a:lnTo>
                  <a:pt x="168311" y="1009845"/>
                </a:lnTo>
                <a:cubicBezTo>
                  <a:pt x="75355" y="1009845"/>
                  <a:pt x="0" y="934490"/>
                  <a:pt x="0" y="841534"/>
                </a:cubicBezTo>
                <a:lnTo>
                  <a:pt x="0" y="168311"/>
                </a:lnTo>
                <a:close/>
              </a:path>
            </a:pathLst>
          </a:cu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5497" tIns="125497" rIns="125497" bIns="125497"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err="1">
                <a:ln>
                  <a:noFill/>
                </a:ln>
                <a:solidFill>
                  <a:srgbClr val="FFFFFF"/>
                </a:solidFill>
                <a:effectLst/>
                <a:uLnTx/>
                <a:uFillTx/>
                <a:latin typeface="Verdana"/>
                <a:ea typeface="+mn-ea"/>
                <a:cs typeface="+mn-cs"/>
              </a:rPr>
              <a:t>Câu</a:t>
            </a:r>
            <a:r>
              <a:rPr kumimoji="0" lang="en-US" sz="1900" b="1" i="0" u="none" strike="noStrike" kern="1200" cap="none" spc="0" normalizeH="0" baseline="0" noProof="0" dirty="0">
                <a:ln>
                  <a:noFill/>
                </a:ln>
                <a:solidFill>
                  <a:srgbClr val="FFFFFF"/>
                </a:solidFill>
                <a:effectLst/>
                <a:uLnTx/>
                <a:uFillTx/>
                <a:latin typeface="Verdana"/>
                <a:ea typeface="+mn-ea"/>
                <a:cs typeface="+mn-cs"/>
              </a:rPr>
              <a:t> </a:t>
            </a:r>
            <a:r>
              <a:rPr kumimoji="0" lang="en-US" sz="2000" b="1" i="0" u="none" strike="noStrike" kern="1200" cap="none" spc="0" normalizeH="0" baseline="0" noProof="0" dirty="0" err="1">
                <a:ln>
                  <a:noFill/>
                </a:ln>
                <a:solidFill>
                  <a:srgbClr val="FFFFFF"/>
                </a:solidFill>
                <a:effectLst/>
                <a:uLnTx/>
                <a:uFillTx/>
                <a:latin typeface="Verdana"/>
                <a:ea typeface="+mn-ea"/>
                <a:cs typeface="+mn-cs"/>
              </a:rPr>
              <a:t>hỏi</a:t>
            </a:r>
            <a:endParaRPr kumimoji="0" lang="en-US" sz="2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3" name="TextBox 6">
            <a:extLst>
              <a:ext uri="{FF2B5EF4-FFF2-40B4-BE49-F238E27FC236}">
                <a16:creationId xmlns:a16="http://schemas.microsoft.com/office/drawing/2014/main" id="{12F6131A-7061-4C34-94A5-9F9F8B9006E0}"/>
              </a:ext>
            </a:extLst>
          </p:cNvPr>
          <p:cNvSpPr txBox="1">
            <a:spLocks noChangeArrowheads="1"/>
          </p:cNvSpPr>
          <p:nvPr/>
        </p:nvSpPr>
        <p:spPr bwMode="auto">
          <a:xfrm>
            <a:off x="4613653" y="2904656"/>
            <a:ext cx="2257349" cy="954107"/>
          </a:xfrm>
          <a:prstGeom prst="rect">
            <a:avLst/>
          </a:prstGeom>
          <a:noFill/>
          <a:ln>
            <a:noFill/>
          </a:ln>
          <a:effectLst>
            <a:glow rad="139700">
              <a:schemeClr val="accent5">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99"/>
                </a:solidFill>
                <a:effectLst/>
                <a:uLnTx/>
                <a:uFillTx/>
                <a:latin typeface="Verdana" panose="020B0604030504040204" pitchFamily="34" charset="0"/>
                <a:ea typeface="+mn-ea"/>
                <a:cs typeface="+mn-cs"/>
              </a:rPr>
              <a:t>CÔNG CỤ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99"/>
                </a:solidFill>
                <a:effectLst/>
                <a:uLnTx/>
                <a:uFillTx/>
                <a:latin typeface="Verdana" panose="020B0604030504040204" pitchFamily="34" charset="0"/>
                <a:ea typeface="+mn-ea"/>
                <a:cs typeface="+mn-cs"/>
              </a:rPr>
              <a:t>ĐÁNH GIÁ</a:t>
            </a:r>
          </a:p>
        </p:txBody>
      </p:sp>
    </p:spTree>
    <p:extLst>
      <p:ext uri="{BB962C8B-B14F-4D97-AF65-F5344CB8AC3E}">
        <p14:creationId xmlns:p14="http://schemas.microsoft.com/office/powerpoint/2010/main" val="7989276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475285" y="2571792"/>
            <a:ext cx="11007970" cy="1156727"/>
          </a:xfrm>
          <a:prstGeom prst="rect">
            <a:avLst/>
          </a:prstGeom>
          <a:solidFill>
            <a:schemeClr val="accent2">
              <a:lumMod val="20000"/>
              <a:lumOff val="80000"/>
            </a:schemeClr>
          </a:solidFill>
        </p:spPr>
        <p:txBody>
          <a:bodyPr wrap="square" rtlCol="0">
            <a:spAutoFit/>
          </a:bodyPr>
          <a:lstStyle/>
          <a:p>
            <a:pPr marL="0" marR="0" lvl="0" indent="457200" algn="l" defTabSz="914400" rtl="0" eaLnBrk="1" fontAlgn="auto" latinLnBrk="0" hangingPunct="1">
              <a:lnSpc>
                <a:spcPct val="130000"/>
              </a:lnSpc>
              <a:spcBef>
                <a:spcPts val="300"/>
              </a:spcBef>
              <a:spcAft>
                <a:spcPts val="30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a:ea typeface="Times New Roman"/>
                <a:cs typeface="+mn-cs"/>
              </a:rPr>
              <a:t>3.1. </a:t>
            </a: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Xây dựng công cụ kiểm tra, đánh giá theo hướng phát triển phẩm chất, năng lực hs trong dạy học môn </a:t>
            </a:r>
            <a:r>
              <a:rPr kumimoji="0" lang="en-US" sz="2800" b="1" i="0" u="none" strike="noStrike" kern="1200" cap="none" spc="0" normalizeH="0" baseline="0" noProof="0">
                <a:ln>
                  <a:noFill/>
                </a:ln>
                <a:solidFill>
                  <a:prstClr val="black"/>
                </a:solidFill>
                <a:effectLst/>
                <a:uLnTx/>
                <a:uFillTx/>
                <a:latin typeface="Times New Roman"/>
                <a:ea typeface="Times New Roman"/>
                <a:cs typeface="+mn-cs"/>
              </a:rPr>
              <a:t>N</a:t>
            </a: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gữ văn</a:t>
            </a:r>
            <a:endParaRPr kumimoji="0" lang="en-US" sz="2800" b="1" i="0" u="none" strike="noStrike" kern="1200" cap="none" spc="0" normalizeH="0" baseline="0" noProof="0" dirty="0">
              <a:ln>
                <a:noFill/>
              </a:ln>
              <a:solidFill>
                <a:prstClr val="black"/>
              </a:solidFill>
              <a:effectLst/>
              <a:uLnTx/>
              <a:uFillTx/>
              <a:latin typeface="Times New Roman"/>
              <a:ea typeface="Times New Roman"/>
              <a:cs typeface="Arial" panose="020B0604020202020204" pitchFamily="34" charset="0"/>
            </a:endParaRPr>
          </a:p>
        </p:txBody>
      </p:sp>
      <p:sp>
        <p:nvSpPr>
          <p:cNvPr id="3" name="Hộp Văn bản 7">
            <a:extLst>
              <a:ext uri="{FF2B5EF4-FFF2-40B4-BE49-F238E27FC236}">
                <a16:creationId xmlns:a16="http://schemas.microsoft.com/office/drawing/2014/main" id="{B6C41282-0792-4FFC-91D9-86842C2E1507}"/>
              </a:ext>
            </a:extLst>
          </p:cNvPr>
          <p:cNvSpPr txBox="1">
            <a:spLocks noChangeArrowheads="1"/>
          </p:cNvSpPr>
          <p:nvPr/>
        </p:nvSpPr>
        <p:spPr bwMode="auto">
          <a:xfrm>
            <a:off x="375340" y="181869"/>
            <a:ext cx="11207860" cy="2219691"/>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0" tIns="45720" rIns="0" bIns="0" numCol="1" anchor="ctr" anchorCtr="0" compatLnSpc="1">
            <a:prstTxWarp prst="textNoShape">
              <a:avLst/>
            </a:prstTxWarp>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ts val="600"/>
              </a:spcAft>
              <a:buClrTx/>
              <a:buSzTx/>
              <a:buFontTx/>
              <a:buNone/>
              <a:tabLst/>
              <a:defRPr/>
            </a:pPr>
            <a:r>
              <a:rPr lang="en-US" altLang="en-US" sz="3300" b="1" cap="all">
                <a:solidFill>
                  <a:srgbClr val="04617B"/>
                </a:solidFill>
                <a:latin typeface="Calibri"/>
                <a:cs typeface="MS PGothic" panose="020B0600070205080204" pitchFamily="34" charset="-128"/>
              </a:rPr>
              <a:t>NỘI DUNG 3</a:t>
            </a:r>
          </a:p>
          <a:p>
            <a:pPr lvl="0" algn="ctr"/>
            <a:r>
              <a:rPr lang="en-US" sz="3200" b="1">
                <a:latin typeface="Arial" panose="020B0604020202020204" pitchFamily="34" charset="0"/>
                <a:cs typeface="Arial" panose="020B0604020202020204" pitchFamily="34" charset="0"/>
              </a:rPr>
              <a:t>Xây dựng công cụ kiểm tra, đánh giá kết quả học tập và sự tiến bộ về phẩm chất và năng lực HS </a:t>
            </a:r>
          </a:p>
          <a:p>
            <a:pPr lvl="0" algn="ctr"/>
            <a:r>
              <a:rPr lang="en-US" sz="3200" b="1">
                <a:latin typeface="Arial" panose="020B0604020202020204" pitchFamily="34" charset="0"/>
                <a:cs typeface="Arial" panose="020B0604020202020204" pitchFamily="34" charset="0"/>
              </a:rPr>
              <a:t>trong DH môn Ngữ văn</a:t>
            </a:r>
          </a:p>
        </p:txBody>
      </p:sp>
    </p:spTree>
    <p:extLst>
      <p:ext uri="{BB962C8B-B14F-4D97-AF65-F5344CB8AC3E}">
        <p14:creationId xmlns:p14="http://schemas.microsoft.com/office/powerpoint/2010/main" val="4415519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2">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6094105" y="802955"/>
            <a:ext cx="4977976" cy="145405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400"/>
              </a:spcAft>
              <a:buClrTx/>
              <a:buSzTx/>
              <a:buFontTx/>
              <a:buNone/>
              <a:tabLst>
                <a:tab pos="828040" algn="l"/>
              </a:tabLst>
              <a:defRPr/>
            </a:pPr>
            <a:r>
              <a:rPr kumimoji="0" lang="en-US" sz="4400" b="1" i="0" u="none" strike="noStrike" kern="1200" cap="none" spc="0" normalizeH="0" baseline="0" noProof="0">
                <a:ln>
                  <a:noFill/>
                </a:ln>
                <a:solidFill>
                  <a:srgbClr val="000000"/>
                </a:solidFill>
                <a:effectLst/>
                <a:uLnTx/>
                <a:uFillTx/>
                <a:latin typeface="Calibri Light" panose="020F0302020204030204"/>
                <a:ea typeface="+mn-ea"/>
                <a:cs typeface="+mn-cs"/>
              </a:rPr>
              <a:t>3.1.1.  Câu hỏi</a:t>
            </a:r>
          </a:p>
        </p:txBody>
      </p:sp>
      <p:sp>
        <p:nvSpPr>
          <p:cNvPr id="27"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The power of the question mark — SWOOP Analytics">
            <a:extLst>
              <a:ext uri="{FF2B5EF4-FFF2-40B4-BE49-F238E27FC236}">
                <a16:creationId xmlns:a16="http://schemas.microsoft.com/office/drawing/2014/main" id="{C818706A-A26A-4A1B-9D70-58C1314F24B4}"/>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4972" r="34792"/>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0574" y="2421682"/>
            <a:ext cx="5450938" cy="363928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400"/>
              </a:spcBef>
              <a:spcAft>
                <a:spcPts val="40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alibri" panose="020F0502020204030204"/>
                <a:ea typeface="+mn-ea"/>
                <a:cs typeface="+mn-cs"/>
              </a:rPr>
              <a:t>3.1.1.1. Khái niệm </a:t>
            </a:r>
          </a:p>
          <a:p>
            <a:pPr marL="0" marR="0" lvl="0" indent="-228600" algn="just"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US" sz="2800" i="0" u="none" strike="noStrike" kern="1200" cap="none" spc="0" normalizeH="0" baseline="0" noProof="0">
                <a:ln>
                  <a:noFill/>
                </a:ln>
                <a:solidFill>
                  <a:srgbClr val="000000"/>
                </a:solidFill>
                <a:effectLst/>
                <a:uLnTx/>
                <a:uFillTx/>
                <a:latin typeface="Calibri" panose="020F0502020204030204"/>
                <a:ea typeface="+mn-ea"/>
                <a:cs typeface="+mn-cs"/>
              </a:rPr>
              <a:t>Là một trong các công cụ khá phổ biến được dùng trong kiểm tra, đánh giá. </a:t>
            </a:r>
          </a:p>
          <a:p>
            <a:pPr marL="0" marR="0" lvl="0" indent="-228600" algn="just"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US" sz="2800" i="0" u="none" strike="noStrike" kern="1200" cap="none" spc="0" normalizeH="0" baseline="0" noProof="0">
                <a:ln>
                  <a:noFill/>
                </a:ln>
                <a:solidFill>
                  <a:srgbClr val="000000"/>
                </a:solidFill>
                <a:effectLst/>
                <a:uLnTx/>
                <a:uFillTx/>
                <a:latin typeface="Calibri" panose="020F0502020204030204"/>
                <a:ea typeface="+mn-ea"/>
                <a:cs typeface="+mn-cs"/>
              </a:rPr>
              <a:t>Có thể được sử dụng trong kiểm tra miệng, kiểm tra viết dưới dạng: tự luận, trắc nghiệm, bảng hỏi ngắn, thẻ kiểm tra, bảng KWL…</a:t>
            </a:r>
          </a:p>
          <a:p>
            <a:pPr marL="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endParaRPr kumimoji="0" lang="en-US" sz="28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2820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397" y="175466"/>
            <a:ext cx="4900246" cy="668645"/>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3200" b="1" i="0" u="none" strike="noStrike" kern="1200" cap="none" spc="0" normalizeH="0" baseline="0" noProof="0">
                <a:ln>
                  <a:noFill/>
                </a:ln>
                <a:solidFill>
                  <a:prstClr val="black"/>
                </a:solidFill>
                <a:effectLst/>
                <a:uLnTx/>
                <a:uFillTx/>
                <a:latin typeface="Times New Roman"/>
                <a:ea typeface="Times New Roman"/>
                <a:cs typeface="+mn-cs"/>
              </a:rPr>
              <a:t>3.1.</a:t>
            </a:r>
            <a:r>
              <a:rPr kumimoji="0" lang="en-US" sz="3200" b="1" i="0" u="none" strike="noStrike" kern="1200" cap="none" spc="0" normalizeH="0" baseline="0" noProof="0">
                <a:ln>
                  <a:noFill/>
                </a:ln>
                <a:solidFill>
                  <a:prstClr val="black"/>
                </a:solidFill>
                <a:effectLst/>
                <a:uLnTx/>
                <a:uFillTx/>
                <a:latin typeface="Times New Roman"/>
                <a:ea typeface="Times New Roman"/>
                <a:cs typeface="+mn-cs"/>
              </a:rPr>
              <a:t>1</a:t>
            </a:r>
            <a:r>
              <a:rPr kumimoji="0" lang="vi-VN" sz="3200" b="1" i="0" u="none" strike="noStrike" kern="1200" cap="none" spc="0" normalizeH="0" baseline="0" noProof="0">
                <a:ln>
                  <a:noFill/>
                </a:ln>
                <a:solidFill>
                  <a:prstClr val="black"/>
                </a:solidFill>
                <a:effectLst/>
                <a:uLnTx/>
                <a:uFillTx/>
                <a:latin typeface="Times New Roman"/>
                <a:ea typeface="Times New Roman"/>
                <a:cs typeface="+mn-cs"/>
              </a:rPr>
              <a:t>.2</a:t>
            </a:r>
            <a:r>
              <a:rPr kumimoji="0" lang="vi-VN" sz="3200" b="1" i="0" u="none" strike="noStrike" kern="1200" cap="none" spc="0" normalizeH="0" baseline="0" noProof="0" dirty="0">
                <a:ln>
                  <a:noFill/>
                </a:ln>
                <a:solidFill>
                  <a:prstClr val="black"/>
                </a:solidFill>
                <a:effectLst/>
                <a:uLnTx/>
                <a:uFillTx/>
                <a:latin typeface="Times New Roman"/>
                <a:ea typeface="Times New Roman"/>
                <a:cs typeface="+mn-cs"/>
              </a:rPr>
              <a:t>. Mục đích sử dụng</a:t>
            </a:r>
            <a:endParaRPr kumimoji="0" lang="en-US" sz="3200" b="1" i="0" u="none" strike="noStrike" kern="1200" cap="none" spc="0" normalizeH="0" baseline="0" noProof="0" dirty="0">
              <a:ln>
                <a:noFill/>
              </a:ln>
              <a:solidFill>
                <a:prstClr val="black"/>
              </a:solidFill>
              <a:effectLst/>
              <a:uLnTx/>
              <a:uFillTx/>
              <a:latin typeface="Times New Roman"/>
              <a:ea typeface="Times New Roman"/>
              <a:cs typeface="+mn-cs"/>
            </a:endParaRPr>
          </a:p>
        </p:txBody>
      </p:sp>
      <p:graphicFrame>
        <p:nvGraphicFramePr>
          <p:cNvPr id="3" name="Sơ đồ 2">
            <a:extLst>
              <a:ext uri="{FF2B5EF4-FFF2-40B4-BE49-F238E27FC236}">
                <a16:creationId xmlns:a16="http://schemas.microsoft.com/office/drawing/2014/main" id="{A288B802-424A-4DF2-A412-74048902F722}"/>
              </a:ext>
            </a:extLst>
          </p:cNvPr>
          <p:cNvGraphicFramePr/>
          <p:nvPr/>
        </p:nvGraphicFramePr>
        <p:xfrm>
          <a:off x="-225598" y="2151757"/>
          <a:ext cx="4246756" cy="3155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Sơ đồ 3">
            <a:extLst>
              <a:ext uri="{FF2B5EF4-FFF2-40B4-BE49-F238E27FC236}">
                <a16:creationId xmlns:a16="http://schemas.microsoft.com/office/drawing/2014/main" id="{E65F7A60-ABF7-4279-850F-EF6016CBF69A}"/>
              </a:ext>
            </a:extLst>
          </p:cNvPr>
          <p:cNvGraphicFramePr/>
          <p:nvPr>
            <p:extLst>
              <p:ext uri="{D42A27DB-BD31-4B8C-83A1-F6EECF244321}">
                <p14:modId xmlns:p14="http://schemas.microsoft.com/office/powerpoint/2010/main" val="512521198"/>
              </p:ext>
            </p:extLst>
          </p:nvPr>
        </p:nvGraphicFramePr>
        <p:xfrm>
          <a:off x="1795347" y="959005"/>
          <a:ext cx="11311054" cy="57235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019423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46" y="320431"/>
            <a:ext cx="10042769" cy="596574"/>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3.1.</a:t>
            </a:r>
            <a:r>
              <a:rPr kumimoji="0" lang="en-US" sz="2800" b="1" i="0" u="none" strike="noStrike" kern="1200" cap="none" spc="0" normalizeH="0" baseline="0" noProof="0">
                <a:ln>
                  <a:noFill/>
                </a:ln>
                <a:solidFill>
                  <a:prstClr val="black"/>
                </a:solidFill>
                <a:effectLst/>
                <a:uLnTx/>
                <a:uFillTx/>
                <a:latin typeface="Times New Roman"/>
                <a:ea typeface="Times New Roman"/>
                <a:cs typeface="+mn-cs"/>
              </a:rPr>
              <a:t>1</a:t>
            </a: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.3</a:t>
            </a:r>
            <a:r>
              <a:rPr kumimoji="0" lang="vi-VN" sz="2800" b="1" i="0" u="none" strike="noStrike" kern="1200" cap="none" spc="0" normalizeH="0" baseline="0" noProof="0" dirty="0">
                <a:ln>
                  <a:noFill/>
                </a:ln>
                <a:solidFill>
                  <a:prstClr val="black"/>
                </a:solidFill>
                <a:effectLst/>
                <a:uLnTx/>
                <a:uFillTx/>
                <a:latin typeface="Times New Roman"/>
                <a:ea typeface="Times New Roman"/>
                <a:cs typeface="+mn-cs"/>
              </a:rPr>
              <a:t>. Cách xây dựng và sử dụng các </a:t>
            </a: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dạng </a:t>
            </a:r>
            <a:r>
              <a:rPr kumimoji="0" lang="en-US" sz="2800" b="1" i="0" u="none" strike="noStrike" kern="1200" cap="none" spc="0" normalizeH="0" baseline="0" noProof="0">
                <a:ln>
                  <a:noFill/>
                </a:ln>
                <a:solidFill>
                  <a:prstClr val="black"/>
                </a:solidFill>
                <a:effectLst/>
                <a:uLnTx/>
                <a:uFillTx/>
                <a:latin typeface="Times New Roman"/>
                <a:ea typeface="Times New Roman"/>
                <a:cs typeface="+mn-cs"/>
              </a:rPr>
              <a:t>câu hỏi</a:t>
            </a:r>
            <a:endParaRPr kumimoji="0" lang="en-US" sz="2800" b="1" i="0" u="none" strike="noStrike" kern="1200" cap="none" spc="0" normalizeH="0" baseline="0" noProof="0" dirty="0">
              <a:ln>
                <a:noFill/>
              </a:ln>
              <a:solidFill>
                <a:prstClr val="black"/>
              </a:solidFill>
              <a:effectLst/>
              <a:uLnTx/>
              <a:uFillTx/>
              <a:latin typeface="Times New Roman"/>
              <a:ea typeface="Times New Roman"/>
              <a:cs typeface="+mn-cs"/>
            </a:endParaRPr>
          </a:p>
        </p:txBody>
      </p:sp>
      <p:graphicFrame>
        <p:nvGraphicFramePr>
          <p:cNvPr id="3" name="Diagram 2"/>
          <p:cNvGraphicFramePr/>
          <p:nvPr/>
        </p:nvGraphicFramePr>
        <p:xfrm>
          <a:off x="617414" y="618718"/>
          <a:ext cx="10779131" cy="4836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Nhóm 3">
            <a:extLst>
              <a:ext uri="{FF2B5EF4-FFF2-40B4-BE49-F238E27FC236}">
                <a16:creationId xmlns:a16="http://schemas.microsoft.com/office/drawing/2014/main" id="{A34F8660-DF67-4537-A11E-5C9D7411D57B}"/>
              </a:ext>
            </a:extLst>
          </p:cNvPr>
          <p:cNvGrpSpPr/>
          <p:nvPr/>
        </p:nvGrpSpPr>
        <p:grpSpPr>
          <a:xfrm>
            <a:off x="2381484" y="5694046"/>
            <a:ext cx="7250990" cy="843523"/>
            <a:chOff x="1734769" y="3884277"/>
            <a:chExt cx="7250990" cy="843523"/>
          </a:xfrm>
        </p:grpSpPr>
        <p:sp>
          <p:nvSpPr>
            <p:cNvPr id="5" name="Hình chữ nhật 4">
              <a:extLst>
                <a:ext uri="{FF2B5EF4-FFF2-40B4-BE49-F238E27FC236}">
                  <a16:creationId xmlns:a16="http://schemas.microsoft.com/office/drawing/2014/main" id="{743CB5CE-1D63-42DC-A5CF-3A15E81FF54E}"/>
                </a:ext>
              </a:extLst>
            </p:cNvPr>
            <p:cNvSpPr/>
            <p:nvPr/>
          </p:nvSpPr>
          <p:spPr>
            <a:xfrm>
              <a:off x="1734769" y="3884277"/>
              <a:ext cx="7250990" cy="843523"/>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Hộp Văn bản 5">
              <a:extLst>
                <a:ext uri="{FF2B5EF4-FFF2-40B4-BE49-F238E27FC236}">
                  <a16:creationId xmlns:a16="http://schemas.microsoft.com/office/drawing/2014/main" id="{7B6D43FC-4E70-4F23-A3E4-21679131F7DA}"/>
                </a:ext>
              </a:extLst>
            </p:cNvPr>
            <p:cNvSpPr txBox="1"/>
            <p:nvPr/>
          </p:nvSpPr>
          <p:spPr>
            <a:xfrm>
              <a:off x="1734769" y="3884277"/>
              <a:ext cx="7250990" cy="8435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800" tIns="50800" rIns="50800" bIns="5080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endParaRPr kumimoji="0" lang="en-US" sz="2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Với bảng KWLH</a:t>
              </a:r>
              <a:endParaRPr kumimoji="0" lang="en-US" sz="2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10709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E777B88-96E0-48F1-942A-D929B0A4835C}"/>
              </a:ext>
            </a:extLst>
          </p:cNvPr>
          <p:cNvSpPr txBox="1"/>
          <p:nvPr/>
        </p:nvSpPr>
        <p:spPr>
          <a:xfrm>
            <a:off x="425605" y="752637"/>
            <a:ext cx="11340790" cy="6448560"/>
          </a:xfrm>
          <a:prstGeom prst="rect">
            <a:avLst/>
          </a:prstGeom>
          <a:noFill/>
        </p:spPr>
        <p:txBody>
          <a:bodyPr wrap="square">
            <a:spAutoFit/>
          </a:bodyPr>
          <a:lstStyle/>
          <a:p>
            <a:pPr marL="0" marR="0" lvl="0" indent="457200" algn="just" defTabSz="914400" rtl="0" eaLnBrk="1" fontAlgn="auto" latinLnBrk="0" hangingPunct="1">
              <a:lnSpc>
                <a:spcPct val="130000"/>
              </a:lnSpc>
              <a:spcBef>
                <a:spcPts val="300"/>
              </a:spcBef>
              <a:spcAft>
                <a:spcPts val="300"/>
              </a:spcAft>
              <a:buClrTx/>
              <a:buSzTx/>
              <a:buFontTx/>
              <a:buNone/>
              <a:tabLst>
                <a:tab pos="540385" algn="l"/>
              </a:tabLst>
              <a:defRPr/>
            </a:pP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Câu hỏi vấn đáp được sử dụng trong quá trình dạy học để kiểm tra, đánh giá kiến thức, kĩ năng, thái độ của HS trên lớp học.</a:t>
            </a:r>
          </a:p>
          <a:p>
            <a:pPr marL="0" marR="0" lvl="0" indent="0" algn="just" defTabSz="914400" rtl="0" eaLnBrk="1" fontAlgn="auto" latinLnBrk="0" hangingPunct="1">
              <a:lnSpc>
                <a:spcPct val="130000"/>
              </a:lnSpc>
              <a:spcBef>
                <a:spcPts val="600"/>
              </a:spcBef>
              <a:spcAft>
                <a:spcPts val="0"/>
              </a:spcAft>
              <a:buClrTx/>
              <a:buSzTx/>
              <a:buFontTx/>
              <a:buNone/>
              <a:tabLst>
                <a:tab pos="540385" algn="l"/>
              </a:tabLst>
              <a:defRPr/>
            </a:pPr>
            <a:r>
              <a:rPr kumimoji="0" lang="es-ES" sz="2000" b="1" i="1" u="sng"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Yêu cầu xây dựng câu hỏi</a:t>
            </a:r>
            <a:endParaRPr kumimoji="0" lang="en-US" sz="2000" b="1" i="1" u="sng"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tab pos="540385" algn="l"/>
              </a:tabLst>
              <a:defRPr/>
            </a:pPr>
            <a:r>
              <a:rPr kumimoji="0" lang="es-E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Câu hỏi chính xác thể hiện trong hình thức rõ ràng đơn giản;</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tab pos="540385" algn="l"/>
              </a:tabLst>
              <a:defRPr/>
            </a:pPr>
            <a:r>
              <a:rPr kumimoji="0" lang="es-E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Câu hỏi chính xác rõ ràng giúp ng­ười học hình thành đ­ược câu trả lời đúng, nếu câu hỏi đa nghĩa, phức tạp sẽ gây khó khăn cho sự t­ư duy của HS;</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tab pos="540385" algn="l"/>
              </a:tabLst>
              <a:defRPr/>
            </a:pPr>
            <a:r>
              <a:rPr kumimoji="0" lang="es-E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Câu hỏi xây dựng theo hệ thống logic chặt chẽ. Để xây dựng hệ thống câu hỏi theo yêu cầu này, cần căn cứ vào cấu trúc nội dung bài học;</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tab pos="540385" algn="l"/>
              </a:tabLst>
              <a:defRPr/>
            </a:pPr>
            <a:r>
              <a:rPr kumimoji="0" lang="es-E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Hệ thống câu hỏi đư­ợc thiết kế theo quy luật nhận thức và khả năng nhận thức của đối tượng cụ thể:</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30000"/>
              </a:lnSpc>
              <a:spcBef>
                <a:spcPts val="300"/>
              </a:spcBef>
              <a:spcAft>
                <a:spcPts val="0"/>
              </a:spcAft>
              <a:buClrTx/>
              <a:buSzTx/>
              <a:buFont typeface="Times New Roman" panose="02020603050405020304" pitchFamily="18" charset="0"/>
              <a:buChar char="+"/>
              <a:tabLst>
                <a:tab pos="540385" algn="l"/>
              </a:tabLst>
              <a:defRPr/>
            </a:pPr>
            <a:r>
              <a:rPr kumimoji="0" lang="es-E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Xây dựng câu hỏi từ dễ đến khó;</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30000"/>
              </a:lnSpc>
              <a:spcBef>
                <a:spcPts val="0"/>
              </a:spcBef>
              <a:spcAft>
                <a:spcPts val="0"/>
              </a:spcAft>
              <a:buClrTx/>
              <a:buSzTx/>
              <a:buFont typeface="Times New Roman" panose="02020603050405020304" pitchFamily="18" charset="0"/>
              <a:buChar char="+"/>
              <a:tabLst>
                <a:tab pos="540385" algn="l"/>
              </a:tabLst>
              <a:defRPr/>
            </a:pPr>
            <a:r>
              <a:rPr kumimoji="0" lang="es-E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Từ cụ thể đến khái quát, từ khái quát đến cụ thể;</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30000"/>
              </a:lnSpc>
              <a:spcBef>
                <a:spcPts val="0"/>
              </a:spcBef>
              <a:spcAft>
                <a:spcPts val="0"/>
              </a:spcAft>
              <a:buClrTx/>
              <a:buSzTx/>
              <a:buFont typeface="Times New Roman" panose="02020603050405020304" pitchFamily="18" charset="0"/>
              <a:buChar char="+"/>
              <a:tabLst>
                <a:tab pos="540385" algn="l"/>
              </a:tabLst>
              <a:defRPr/>
            </a:pPr>
            <a:r>
              <a:rPr kumimoji="0" lang="es-E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Câu hỏi từ tái tạo đến sáng tạo;</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30000"/>
              </a:lnSpc>
              <a:spcBef>
                <a:spcPts val="0"/>
              </a:spcBef>
              <a:spcAft>
                <a:spcPts val="300"/>
              </a:spcAft>
              <a:buClrTx/>
              <a:buSzTx/>
              <a:buFont typeface="Times New Roman" panose="02020603050405020304" pitchFamily="18" charset="0"/>
              <a:buChar char="+"/>
              <a:tabLst>
                <a:tab pos="540385" algn="l"/>
              </a:tabLst>
              <a:defRPr/>
            </a:pPr>
            <a:r>
              <a:rPr kumimoji="0" lang="es-E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Số l­ượng câu hỏi vừa phải, sử dụng câu hỏi tập trung vào nội dung “phải biết” trong bài học (trọng tâm bài học).</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Hình chữ nhật 1">
            <a:extLst>
              <a:ext uri="{FF2B5EF4-FFF2-40B4-BE49-F238E27FC236}">
                <a16:creationId xmlns:a16="http://schemas.microsoft.com/office/drawing/2014/main" id="{46102E28-460E-44DC-A32F-69CED939D469}"/>
              </a:ext>
            </a:extLst>
          </p:cNvPr>
          <p:cNvSpPr/>
          <p:nvPr/>
        </p:nvSpPr>
        <p:spPr>
          <a:xfrm>
            <a:off x="425605" y="100361"/>
            <a:ext cx="5105399" cy="652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30000"/>
              </a:lnSpc>
              <a:spcBef>
                <a:spcPts val="0"/>
              </a:spcBef>
              <a:spcAft>
                <a:spcPts val="0"/>
              </a:spcAft>
              <a:buClrTx/>
              <a:buSzTx/>
              <a:buFont typeface="+mj-lt"/>
              <a:buAutoNum type="alphaLcParenR"/>
              <a:tabLst>
                <a:tab pos="540385" algn="l"/>
              </a:tabLst>
              <a:defRPr/>
            </a:pPr>
            <a:r>
              <a:rPr kumimoji="0" lang="en-US" sz="24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Cách sử dụng câu hỏi vấn đáp</a:t>
            </a:r>
          </a:p>
        </p:txBody>
      </p:sp>
    </p:spTree>
    <p:extLst>
      <p:ext uri="{BB962C8B-B14F-4D97-AF65-F5344CB8AC3E}">
        <p14:creationId xmlns:p14="http://schemas.microsoft.com/office/powerpoint/2010/main" val="4180590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63432500"/>
              </p:ext>
            </p:extLst>
          </p:nvPr>
        </p:nvGraphicFramePr>
        <p:xfrm>
          <a:off x="407962" y="4037428"/>
          <a:ext cx="11376076" cy="2772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ubtitle 2">
            <a:extLst>
              <a:ext uri="{FF2B5EF4-FFF2-40B4-BE49-F238E27FC236}">
                <a16:creationId xmlns:a16="http://schemas.microsoft.com/office/drawing/2014/main" id="{1F4737A2-928E-4C9D-9C1E-13F50E6949E0}"/>
              </a:ext>
            </a:extLst>
          </p:cNvPr>
          <p:cNvSpPr>
            <a:spLocks noGrp="1"/>
          </p:cNvSpPr>
          <p:nvPr>
            <p:ph type="title"/>
          </p:nvPr>
        </p:nvSpPr>
        <p:spPr>
          <a:xfrm>
            <a:off x="838200" y="238516"/>
            <a:ext cx="10515600" cy="1491810"/>
          </a:xfrm>
        </p:spPr>
        <p:txBody>
          <a:bodyPr>
            <a:normAutofit fontScale="90000"/>
          </a:bodyPr>
          <a:lstStyle/>
          <a:p>
            <a:pPr algn="ctr"/>
            <a:r>
              <a:rPr lang="en-US" sz="2800" b="1" dirty="0">
                <a:latin typeface="Arial" panose="020B0604020202020204" pitchFamily="34" charset="0"/>
                <a:cs typeface="Arial" panose="020B0604020202020204" pitchFamily="34" charset="0"/>
              </a:rPr>
              <a:t>NỘI DUNG 1</a:t>
            </a:r>
          </a:p>
          <a:p>
            <a:r>
              <a:rPr lang="en-US" sz="2600" b="1" dirty="0">
                <a:solidFill>
                  <a:srgbClr val="C00000"/>
                </a:solidFill>
                <a:latin typeface="Arial" panose="020B0604020202020204" pitchFamily="34" charset="0"/>
                <a:cs typeface="Arial" panose="020B0604020202020204" pitchFamily="34" charset="0"/>
              </a:rPr>
              <a:t>CÁC XU HƯỚNG HIỆN ĐẠI VỀ KIỂM TRA, ĐÁNH GIÁ KẾT QUẢ HỌC TẬP, GIÁO DỤC NHẰM PHÁT TRIỂN PHẨM CHẤT, NĂNG LỰC HS THCS / THPT</a:t>
            </a:r>
          </a:p>
        </p:txBody>
      </p:sp>
      <p:graphicFrame>
        <p:nvGraphicFramePr>
          <p:cNvPr id="7" name="Content Placeholder 3">
            <a:extLst>
              <a:ext uri="{FF2B5EF4-FFF2-40B4-BE49-F238E27FC236}">
                <a16:creationId xmlns:a16="http://schemas.microsoft.com/office/drawing/2014/main" id="{DEC60C99-8894-487D-989C-6A5ADE9BCAF3}"/>
              </a:ext>
            </a:extLst>
          </p:cNvPr>
          <p:cNvGraphicFramePr>
            <a:graphicFrameLocks/>
          </p:cNvGraphicFramePr>
          <p:nvPr>
            <p:extLst>
              <p:ext uri="{D42A27DB-BD31-4B8C-83A1-F6EECF244321}">
                <p14:modId xmlns:p14="http://schemas.microsoft.com/office/powerpoint/2010/main" val="2896910078"/>
              </p:ext>
            </p:extLst>
          </p:nvPr>
        </p:nvGraphicFramePr>
        <p:xfrm>
          <a:off x="407962" y="1519530"/>
          <a:ext cx="11394831" cy="26728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201398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40505C63-5DED-4A8C-B32C-581F38250E3F}"/>
              </a:ext>
            </a:extLst>
          </p:cNvPr>
          <p:cNvSpPr txBox="1"/>
          <p:nvPr/>
        </p:nvSpPr>
        <p:spPr>
          <a:xfrm>
            <a:off x="152400" y="166568"/>
            <a:ext cx="11701346" cy="65248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540385" algn="l"/>
              </a:tabLst>
              <a:defRPr/>
            </a:pPr>
            <a:r>
              <a:rPr kumimoji="0" lang="es-ES" sz="1900" b="1" i="0" u="sng"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Sử dụng các 6 loại câu hỏi, xếp thứ tự từ thấp đến cao theo thang đánh giá của Bloom:</a:t>
            </a:r>
          </a:p>
          <a:p>
            <a:pPr marL="0" marR="0" lvl="0" indent="0" algn="just" defTabSz="914400" rtl="0" eaLnBrk="1" fontAlgn="auto" latinLnBrk="0" hangingPunct="1">
              <a:lnSpc>
                <a:spcPct val="100000"/>
              </a:lnSpc>
              <a:spcBef>
                <a:spcPts val="0"/>
              </a:spcBef>
              <a:spcAft>
                <a:spcPts val="0"/>
              </a:spcAft>
              <a:buClrTx/>
              <a:buSzTx/>
              <a:buFontTx/>
              <a:buNone/>
              <a:tabLst>
                <a:tab pos="540385" algn="l"/>
              </a:tabLst>
              <a:defRPr/>
            </a:pPr>
            <a:endParaRPr kumimoji="0" lang="es-ES" sz="1900" b="1" i="0" u="sng"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540385" algn="l"/>
              </a:tabLst>
              <a:defRPr/>
            </a:pPr>
            <a:r>
              <a:rPr kumimoji="0" lang="es-ES" sz="19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hỏi “biết”:</a:t>
            </a:r>
            <a:endParaRPr kumimoji="0" lang="en-US" sz="19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540385" algn="l"/>
              </a:tabLst>
              <a:defRPr/>
            </a:pPr>
            <a:r>
              <a:rPr kumimoji="0" lang="es-E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t-BR" sz="19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Mục tiêu</a:t>
            </a:r>
            <a:r>
              <a:rPr kumimoji="0" lang="pt-BR"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Câu hỏi "biết" nhằm kiểm tra trí nhớ của HS về các dữ kiện, số liệu, tên ng­ười hoặc địa ph­ương, các định nghĩa, định luật, quy tắc, khái niệm…</a:t>
            </a:r>
            <a:endPar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540385" algn="l"/>
              </a:tabLst>
              <a:defRPr/>
            </a:pPr>
            <a:r>
              <a:rPr kumimoji="0" lang="es-E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t-BR" sz="19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Tác dụng đối với HS</a:t>
            </a:r>
            <a:r>
              <a:rPr kumimoji="0" lang="pt-BR"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Giúp HS ôn lại đ­ược những gì đã biết, đã trải qua.</a:t>
            </a:r>
            <a:endPar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540385" algn="l"/>
              </a:tabLst>
              <a:defRPr/>
            </a:pPr>
            <a:r>
              <a:rPr kumimoji="0" lang="es-E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t-BR" sz="19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Cách thức sử dụng</a:t>
            </a:r>
            <a:r>
              <a:rPr kumimoji="0" lang="pt-BR"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Khi hình thành câu hỏi GV có thể sử dụng các từ, cụm từ sau đây: Ai…? Cái gì…? Ở đâu…? Thế nào…? Khi nào…? Hãy định nghĩa…; Hãy mô tả…; Hãy kể lại…</a:t>
            </a:r>
            <a:endPar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540385" algn="l"/>
              </a:tabLst>
              <a:defRPr/>
            </a:pPr>
            <a:r>
              <a:rPr kumimoji="0" lang="vi-VN"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Ví dụ khi dạy học đọc hiểu văn bản  </a:t>
            </a:r>
            <a:r>
              <a:rPr kumimoji="0" lang="pt-BR" sz="19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Bài học đường đời đầu tiên</a:t>
            </a:r>
            <a:r>
              <a:rPr kumimoji="0" lang="pt-BR"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(lớp 6)</a:t>
            </a:r>
            <a:r>
              <a:rPr kumimoji="0" lang="vi-VN"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các câu hỏi ở các cấp độ </a:t>
            </a:r>
            <a:r>
              <a:rPr kumimoji="0" lang="pt-BR"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vi-VN"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được </a:t>
            </a:r>
            <a:r>
              <a:rPr kumimoji="0" lang="pt-BR"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GV</a:t>
            </a:r>
            <a:r>
              <a:rPr kumimoji="0" lang="vi-VN"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sử dụng như sau:</a:t>
            </a:r>
            <a:endPar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540385" algn="l"/>
              </a:tabLst>
              <a:defRPr/>
            </a:pPr>
            <a:r>
              <a:rPr kumimoji="0" lang="vi-VN" sz="19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Bài học đường đời đầu tiên</a:t>
            </a:r>
            <a:r>
              <a:rPr kumimoji="0" lang="vi-VN"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được trích từ tác phẩm nào? </a:t>
            </a:r>
            <a:r>
              <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Tác phẩm</a:t>
            </a:r>
            <a:r>
              <a:rPr kumimoji="0" lang="vi-VN"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này do ai sáng tác? Em đã biết gì về nhà văn ấy?</a:t>
            </a:r>
            <a:endPar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540385" algn="l"/>
              </a:tabLst>
              <a:defRPr/>
            </a:pPr>
            <a:r>
              <a:rPr kumimoji="0" lang="es-ES" sz="19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hỏi “hiểu”:</a:t>
            </a:r>
            <a:endParaRPr kumimoji="0" lang="en-US" sz="19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540385" algn="l"/>
              </a:tabLst>
              <a:defRPr/>
            </a:pPr>
            <a:r>
              <a:rPr kumimoji="0" lang="es-E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t-BR" sz="19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Mục tiêu</a:t>
            </a:r>
            <a:r>
              <a:rPr kumimoji="0" lang="pt-BR"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Câu hỏi "hiểu" nhằm kiểm tra HS cách liên hệ, kết nối các dữ kiện, số liệu, các đặc điểm… khi tiếp nhận thông tin.</a:t>
            </a:r>
            <a:endPar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540385" algn="l"/>
              </a:tabLst>
              <a:defRPr/>
            </a:pPr>
            <a:r>
              <a:rPr kumimoji="0" lang="es-E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t-BR" sz="19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Tác dụng đối với HS</a:t>
            </a:r>
            <a:r>
              <a:rPr kumimoji="0" lang="pt-BR"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540385" algn="l"/>
              </a:tabLst>
              <a:defRPr/>
            </a:pPr>
            <a:r>
              <a:rPr kumimoji="0" lang="es-E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Giúp HS có khả năng nêu ra đ­ược những yếu tố cơ bản trong bài học.</a:t>
            </a:r>
            <a:endPar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540385" algn="l"/>
              </a:tabLst>
              <a:defRPr/>
            </a:pPr>
            <a:r>
              <a:rPr kumimoji="0" lang="es-E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Biết cách so sánh các yếu tố, các sự kiện… trong bài học.</a:t>
            </a:r>
            <a:endPar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540385" algn="l"/>
              </a:tabLst>
              <a:defRPr/>
            </a:pPr>
            <a:r>
              <a:rPr kumimoji="0" lang="es-E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t-BR" sz="19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Cách thức sử dụng</a:t>
            </a:r>
            <a:r>
              <a:rPr kumimoji="0" lang="pt-BR"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Khi hình thành câu hỏi, GV có thể sử dụng các cụm từ sau đây: Hãy so sánh…; Hãy liên hệ…; Vì sao…? Giải thích…?</a:t>
            </a:r>
            <a:endPar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540385" algn="l"/>
              </a:tabLst>
              <a:defRPr/>
            </a:pPr>
            <a:r>
              <a:rPr kumimoji="0" lang="vi-VN"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Ví dụ khi dạy học đọc hiểu văn bản bản </a:t>
            </a:r>
            <a:r>
              <a:rPr kumimoji="0" lang="vi-VN" sz="19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Bài học đường đời đầu tiên</a:t>
            </a:r>
            <a:r>
              <a:rPr kumimoji="0" lang="vi-VN"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(lớp 6)</a:t>
            </a:r>
            <a:r>
              <a:rPr kumimoji="0" lang="pt-BR"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câu hỏi hiểu như sau: Nhân vật trong câu chuyện trên là những ai? Ai là người kể lại câu chuy</a:t>
            </a:r>
            <a:r>
              <a:rPr kumimoji="0" lang="pt-BR"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ệ</a:t>
            </a:r>
            <a:r>
              <a:rPr kumimoji="0" lang="vi-VN"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n? Điều </a:t>
            </a:r>
            <a:r>
              <a:rPr kumimoji="0" lang="pt-BR"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vi-VN"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có tác dụng g</a:t>
            </a:r>
            <a:r>
              <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ì</a:t>
            </a:r>
            <a:r>
              <a:rPr kumimoji="0" lang="vi-VN"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7364532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6655793-9A80-49F6-BAF7-F0AD4B9B82D0}"/>
              </a:ext>
            </a:extLst>
          </p:cNvPr>
          <p:cNvSpPr txBox="1"/>
          <p:nvPr/>
        </p:nvSpPr>
        <p:spPr>
          <a:xfrm>
            <a:off x="1" y="0"/>
            <a:ext cx="12191999" cy="68711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tab pos="540385" algn="l"/>
              </a:tabLst>
              <a:defRPr/>
            </a:pPr>
            <a:r>
              <a:rPr kumimoji="0" lang="es-ES" sz="17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hỏi "áp dụng”:</a:t>
            </a:r>
            <a:endParaRPr kumimoji="0" lang="en-US" sz="17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300"/>
              </a:spcAft>
              <a:buClrTx/>
              <a:buSzTx/>
              <a:buFontTx/>
              <a:buNone/>
              <a:tabLst>
                <a:tab pos="540385" algn="l"/>
              </a:tabLst>
              <a:defRPr/>
            </a:pPr>
            <a:r>
              <a:rPr kumimoji="0" lang="es-E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t-BR" sz="17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Mục tiêu</a:t>
            </a:r>
            <a:r>
              <a:rPr kumimoji="0" lang="nl-NL"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Câu hỏi "áp dụng" nhằm kiểm tra khả năng áp dụng những thông tin đã thu được (các dữ kiện, số liệu, các đặc điểm…) vào tình huống mới.</a:t>
            </a:r>
            <a:endParaRPr kumimoji="0" lang="en-U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300"/>
              </a:spcAft>
              <a:buClrTx/>
              <a:buSzTx/>
              <a:buFontTx/>
              <a:buNone/>
              <a:tabLst>
                <a:tab pos="540385" algn="l"/>
              </a:tabLst>
              <a:defRPr/>
            </a:pPr>
            <a:r>
              <a:rPr kumimoji="0" lang="es-E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t-BR" sz="17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pt-BR"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t-BR" sz="17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dụng đối với HS</a:t>
            </a:r>
            <a:r>
              <a:rPr kumimoji="0" lang="nl-NL"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540385" algn="l"/>
              </a:tabLst>
              <a:defRPr/>
            </a:pPr>
            <a:r>
              <a:rPr kumimoji="0" lang="es-E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Giúp HS hiểu đ­ược nội dung kiến thức, các khái niệm, định luật.</a:t>
            </a:r>
            <a:endParaRPr kumimoji="0" lang="en-U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342900" algn="just" defTabSz="914400" rtl="0" eaLnBrk="1" fontAlgn="auto" latinLnBrk="0" hangingPunct="1">
              <a:lnSpc>
                <a:spcPct val="100000"/>
              </a:lnSpc>
              <a:spcBef>
                <a:spcPts val="0"/>
              </a:spcBef>
              <a:spcAft>
                <a:spcPts val="300"/>
              </a:spcAft>
              <a:buClrTx/>
              <a:buSzTx/>
              <a:buFont typeface="Times New Roman" panose="02020603050405020304" pitchFamily="18" charset="0"/>
              <a:buChar char="+"/>
              <a:tabLst>
                <a:tab pos="540385" algn="l"/>
              </a:tabLst>
              <a:defRPr/>
            </a:pPr>
            <a:r>
              <a:rPr kumimoji="0" lang="es-E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Biết cách lựa chọn phư­ơng pháp để giải quyết vấn đề trong nghề nghiệp và cuộc sống.</a:t>
            </a:r>
            <a:endParaRPr kumimoji="0" lang="en-U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300"/>
              </a:spcAft>
              <a:buClrTx/>
              <a:buSzTx/>
              <a:buFontTx/>
              <a:buNone/>
              <a:tabLst>
                <a:tab pos="540385" algn="l"/>
              </a:tabLst>
              <a:defRPr/>
            </a:pPr>
            <a:r>
              <a:rPr kumimoji="0" lang="es-E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t-BR" sz="17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Cách thức sử dụng</a:t>
            </a:r>
            <a:r>
              <a:rPr kumimoji="0" lang="pt-BR"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540385" algn="l"/>
              </a:tabLst>
              <a:defRPr/>
            </a:pPr>
            <a:r>
              <a:rPr kumimoji="0" lang="es-E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Khi dạy học, GV cần tạo ra các tình huống mới, các bài tập, các vấn đề giúp HS vận dụng các kiến thức đã học.</a:t>
            </a:r>
            <a:endParaRPr kumimoji="0" lang="en-U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342900" algn="just" defTabSz="914400" rtl="0" eaLnBrk="1" fontAlgn="auto" latinLnBrk="0" hangingPunct="1">
              <a:lnSpc>
                <a:spcPct val="100000"/>
              </a:lnSpc>
              <a:spcBef>
                <a:spcPts val="0"/>
              </a:spcBef>
              <a:spcAft>
                <a:spcPts val="300"/>
              </a:spcAft>
              <a:buClrTx/>
              <a:buSzTx/>
              <a:buFont typeface="Times New Roman" panose="02020603050405020304" pitchFamily="18" charset="0"/>
              <a:buChar char="+"/>
              <a:tabLst>
                <a:tab pos="540385" algn="l"/>
              </a:tabLst>
              <a:defRPr/>
            </a:pPr>
            <a:r>
              <a:rPr kumimoji="0" lang="es-E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GV có thể đư­a ra nhiều câu trả lời khác để HS lựa chọn một câu trả lời đúng. Chính việc so sánh các lời giải khác nhau là một quá trình tích cực.</a:t>
            </a:r>
            <a:endParaRPr kumimoji="0" lang="en-U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300"/>
              </a:spcAft>
              <a:buClrTx/>
              <a:buSzTx/>
              <a:buFontTx/>
              <a:buNone/>
              <a:tabLst>
                <a:tab pos="540385" algn="l"/>
              </a:tabLst>
              <a:defRPr/>
            </a:pPr>
            <a:r>
              <a:rPr kumimoji="0" lang="vi-VN"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Ví dụ khi dạy học đọc hiểu văn bản trên, có thể đặt câu hỏi “áp dụng” như sau: Khi đọc hiểu một văn bản truyện, ta cần chú ý điều gì?</a:t>
            </a:r>
            <a:r>
              <a:rPr kumimoji="0" lang="es-E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Câu hỏi này giúp HS hình thành được kĩ năng đọc văn bản truyện, từ đó có năng lực đọc những văn bản tương tự.</a:t>
            </a:r>
            <a:endParaRPr kumimoji="0" lang="en-U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300"/>
              </a:spcAft>
              <a:buClrTx/>
              <a:buSzTx/>
              <a:buFontTx/>
              <a:buNone/>
              <a:tabLst>
                <a:tab pos="540385" algn="l"/>
              </a:tabLst>
              <a:defRPr/>
            </a:pPr>
            <a:r>
              <a:rPr kumimoji="0" lang="es-ES" sz="17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hỏi "phân tích”:</a:t>
            </a:r>
            <a:endParaRPr kumimoji="0" lang="en-US" sz="17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300"/>
              </a:spcAft>
              <a:buClrTx/>
              <a:buSzTx/>
              <a:buFontTx/>
              <a:buNone/>
              <a:tabLst>
                <a:tab pos="540385" algn="l"/>
              </a:tabLst>
              <a:defRPr/>
            </a:pPr>
            <a:r>
              <a:rPr kumimoji="0" lang="es-E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nl-NL" sz="17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Mục tiêu</a:t>
            </a:r>
            <a:r>
              <a:rPr kumimoji="0" lang="nl-NL"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Câu hỏi "phân tích" nhằm kiểm tra khả năng phân tích nội dung vấn đề, từ đó tìm ra mối liên hệ, hoặc chứng minh luận điểm, hoặc đi đến kết luận.</a:t>
            </a:r>
            <a:endParaRPr kumimoji="0" lang="en-U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300"/>
              </a:spcAft>
              <a:buClrTx/>
              <a:buSzTx/>
              <a:buFontTx/>
              <a:buNone/>
              <a:tabLst>
                <a:tab pos="540385" algn="l"/>
              </a:tabLst>
              <a:defRPr/>
            </a:pPr>
            <a:r>
              <a:rPr kumimoji="0" lang="es-E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nl-NL" sz="17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Tác dụng đối với HS</a:t>
            </a:r>
            <a:r>
              <a:rPr kumimoji="0" lang="nl-NL"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Giúp HS suy nghĩ, có khả năng tìm ra được các mối quan hệ trong hiện tư­ợng, sự kiện, tự diễn giải hoặc đ­ưa ra kết luận riêng, do đó phát triển được tư duy lôgic.</a:t>
            </a:r>
            <a:endParaRPr kumimoji="0" lang="en-U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300"/>
              </a:spcAft>
              <a:buClrTx/>
              <a:buSzTx/>
              <a:buFontTx/>
              <a:buNone/>
              <a:tabLst>
                <a:tab pos="540385" algn="l"/>
              </a:tabLst>
              <a:defRPr/>
            </a:pPr>
            <a:r>
              <a:rPr kumimoji="0" lang="es-E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nl-NL" sz="17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Cách thức sử dụng</a:t>
            </a:r>
            <a:r>
              <a:rPr kumimoji="0" lang="pt-BR"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540385" algn="l"/>
              </a:tabLst>
              <a:defRPr/>
            </a:pPr>
            <a:r>
              <a:rPr kumimoji="0" lang="es-E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Câu hỏi phân tích th­ường đòi hỏi HS phải trả lời: Tại sao? (khi giải thích nguyên nhân). Em có nhận xét gì? (khi đi đến kết luận). Em có thể luận cứ như­ thế nào? (khi chứng minh luận điểm).</a:t>
            </a:r>
            <a:endParaRPr kumimoji="0" lang="en-U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342900" algn="just" defTabSz="914400" rtl="0" eaLnBrk="1" fontAlgn="auto" latinLnBrk="0" hangingPunct="1">
              <a:lnSpc>
                <a:spcPct val="100000"/>
              </a:lnSpc>
              <a:spcBef>
                <a:spcPts val="0"/>
              </a:spcBef>
              <a:spcAft>
                <a:spcPts val="300"/>
              </a:spcAft>
              <a:buClrTx/>
              <a:buSzTx/>
              <a:buFont typeface="Times New Roman" panose="02020603050405020304" pitchFamily="18" charset="0"/>
              <a:buChar char="+"/>
              <a:tabLst>
                <a:tab pos="540385" algn="l"/>
              </a:tabLst>
              <a:defRPr/>
            </a:pPr>
            <a:r>
              <a:rPr kumimoji="0" lang="es-E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Câu hỏi phân tích th­ường có nhiều lời giải.</a:t>
            </a:r>
            <a:endParaRPr kumimoji="0" lang="en-U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300"/>
              </a:spcAft>
              <a:buClrTx/>
              <a:buSzTx/>
              <a:buFontTx/>
              <a:buNone/>
              <a:tabLst>
                <a:tab pos="540385" algn="l"/>
              </a:tabLst>
              <a:defRPr/>
            </a:pPr>
            <a:r>
              <a:rPr kumimoji="0" lang="vi-VN"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Ví dụ khi dạy học đọc hiểu văn bản trên có thể đặt câu hỏi “phân tích” như sau:</a:t>
            </a:r>
            <a:endParaRPr kumimoji="0" lang="en-US"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7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Hãy tìm những từ ngữ miêu tả trực tiếp tâm trạng của Dế Mèn khi chứng kiến cái chết của Dế Choắt. Em hình dung thế nào về tâm trạng của Dế Mèn trong tình huống này?</a:t>
            </a:r>
            <a:endParaRPr kumimoji="0" lang="en-US"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9317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87E87791-E1EF-4F8B-949B-AC932E815E7A}"/>
              </a:ext>
            </a:extLst>
          </p:cNvPr>
          <p:cNvSpPr txBox="1"/>
          <p:nvPr/>
        </p:nvSpPr>
        <p:spPr>
          <a:xfrm>
            <a:off x="124522" y="0"/>
            <a:ext cx="11942956" cy="6832640"/>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300"/>
              </a:spcAft>
              <a:buClrTx/>
              <a:buSzTx/>
              <a:buFontTx/>
              <a:buNone/>
              <a:tabLst>
                <a:tab pos="540385" algn="l"/>
              </a:tabLst>
              <a:defRPr/>
            </a:pPr>
            <a:r>
              <a:rPr kumimoji="0" lang="es-ES" sz="18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hỏi "tổng hợp"</a:t>
            </a:r>
            <a:endParaRPr kumimoji="0" lang="en-US" sz="18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300"/>
              </a:spcBef>
              <a:spcAft>
                <a:spcPts val="300"/>
              </a:spcAft>
              <a:buClrTx/>
              <a:buSzTx/>
              <a:buFontTx/>
              <a:buNone/>
              <a:tabLst>
                <a:tab pos="540385" algn="l"/>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nl-NL" sz="18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Mục tiêu</a:t>
            </a:r>
            <a:r>
              <a:rPr kumimoji="0" lang="nl-NL"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Câu hỏi "tổng hợp" nhằm kiểm tra khả năng của HS có thể đ­ưa ra dự đoán, cách giải quyết vấn đề, các câu trả lời hoặc đề xuất có tính sáng tạo.</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300"/>
              </a:spcBef>
              <a:spcAft>
                <a:spcPts val="300"/>
              </a:spcAft>
              <a:buClrTx/>
              <a:buSzTx/>
              <a:buFontTx/>
              <a:buNone/>
              <a:tabLst>
                <a:tab pos="540385" algn="l"/>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nl-NL" sz="18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Tác dụng đối với HS</a:t>
            </a:r>
            <a:r>
              <a:rPr kumimoji="0" lang="nl-NL"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Kích thích sự sáng tạo của HS, h­ướng các em tìm ra nhân tố mới,…</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300"/>
              </a:spcBef>
              <a:spcAft>
                <a:spcPts val="300"/>
              </a:spcAft>
              <a:buClrTx/>
              <a:buSzTx/>
              <a:buFontTx/>
              <a:buNone/>
              <a:tabLst>
                <a:tab pos="540385" algn="l"/>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nl-NL" sz="18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Cách thức sử dụng</a:t>
            </a:r>
            <a:r>
              <a:rPr kumimoji="0" lang="pt-BR"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300"/>
              </a:spcBef>
              <a:spcAft>
                <a:spcPts val="0"/>
              </a:spcAft>
              <a:buClrTx/>
              <a:buSzTx/>
              <a:buFont typeface="Times New Roman" panose="02020603050405020304" pitchFamily="18" charset="0"/>
              <a:buChar char="+"/>
              <a:tabLst>
                <a:tab pos="540385" algn="l"/>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GV cần tạo ra những tình huống phức tạp, những câu hỏi có vấn đề, khiến HS phải suy đoán, có thể tự do đ­ưa ra những lời giải mang tính sáng tạo riêng của mình.</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300"/>
              </a:spcAft>
              <a:buClrTx/>
              <a:buSzTx/>
              <a:buFont typeface="Times New Roman" panose="02020603050405020304" pitchFamily="18" charset="0"/>
              <a:buChar char="+"/>
              <a:tabLst>
                <a:tab pos="540385" algn="l"/>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Câu hỏi tổng hợp đòi hỏi phải có nhiều thời gian chuẩn bị.</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300"/>
              </a:spcBef>
              <a:spcAft>
                <a:spcPts val="300"/>
              </a:spcAft>
              <a:buClrTx/>
              <a:buSzTx/>
              <a:buFontTx/>
              <a:buNone/>
              <a:tabLst>
                <a:tab pos="540385" algn="l"/>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Ví dụ khi dạy học đọc hiểu văn bản trên có thể đặt câu hỏi “tổng hợp” như sau: Theo em bài học đường đời đầu tiên mà Dế Mèn rút ra cho mình là gì?</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1200"/>
              </a:spcBef>
              <a:spcAft>
                <a:spcPts val="300"/>
              </a:spcAft>
              <a:buClrTx/>
              <a:buSzTx/>
              <a:buFontTx/>
              <a:buNone/>
              <a:tabLst>
                <a:tab pos="540385" algn="l"/>
              </a:tabLst>
              <a:defRPr/>
            </a:pPr>
            <a:r>
              <a:rPr kumimoji="0" lang="es-ES" sz="18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hỏi "đánh giá"</a:t>
            </a:r>
            <a:endParaRPr kumimoji="0" lang="en-US" sz="18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300"/>
              </a:spcBef>
              <a:spcAft>
                <a:spcPts val="300"/>
              </a:spcAft>
              <a:buClrTx/>
              <a:buSzTx/>
              <a:buFontTx/>
              <a:buNone/>
              <a:tabLst>
                <a:tab pos="540385" algn="l"/>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18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Mục tiêu</a:t>
            </a: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Câu hỏi "đánh giá" nhằm kiểm tra khả năng đóng góp ý kiến, sự phán đoán của HS trong việc nhận định, đánh giá các ý t­ưởng, sự kiện, hiện tượng,… dựa trên các tiêu chí đã đ­ưa ra.</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300"/>
              </a:spcBef>
              <a:spcAft>
                <a:spcPts val="300"/>
              </a:spcAft>
              <a:buClrTx/>
              <a:buSzTx/>
              <a:buFontTx/>
              <a:buNone/>
              <a:tabLst>
                <a:tab pos="540385" algn="l"/>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18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Tác dụng đối với HS</a:t>
            </a: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Thúc đẩy sự tìm tòi tri thức, sự xác định giá trị của HS.</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300"/>
              </a:spcBef>
              <a:spcAft>
                <a:spcPts val="300"/>
              </a:spcAft>
              <a:buClrTx/>
              <a:buSzTx/>
              <a:buFontTx/>
              <a:buNone/>
              <a:tabLst>
                <a:tab pos="540385" algn="l"/>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t-BR" sz="18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Cách thức sử dụng</a:t>
            </a: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GV có thể tham khảo một số gợi ý sau để xây dựng các câu hỏi đánh giá: Hiệu quả vận dụng dạy học tích cực như­ thế nào? Triển khai dạy học tích cực đó có thành công không trong thực tiễn dạy học? Theo em trong số các giả thuyết nêu ra, giả thuyết nào là hợp lí nhất và tại sao?</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300"/>
              </a:spcBef>
              <a:spcAft>
                <a:spcPts val="0"/>
              </a:spcAft>
              <a:buClrTx/>
              <a:buSzTx/>
              <a:buFont typeface="Times New Roman" panose="02020603050405020304" pitchFamily="18" charset="0"/>
              <a:buChar char="+"/>
              <a:tabLst>
                <a:tab pos="540385" algn="l"/>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Theo mức khái quát của các vấn đề có: Câu hỏi khái quát; câu hỏi theo chủ đề bài học; câu hỏi theo nội dung bài học.</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540385" algn="l"/>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Theo mức độ tham gia của hoạt động nhận thức của ng­ời học có: Câu hỏi tái tạo và câu hỏi sáng tạo.</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269875" algn="just" defTabSz="914400" rtl="0" eaLnBrk="1" fontAlgn="auto" latinLnBrk="0" hangingPunct="1">
              <a:lnSpc>
                <a:spcPct val="100000"/>
              </a:lnSpc>
              <a:spcBef>
                <a:spcPts val="0"/>
              </a:spcBef>
              <a:spcAft>
                <a:spcPts val="300"/>
              </a:spcAft>
              <a:buClrTx/>
              <a:buSzTx/>
              <a:buFontTx/>
              <a:buNone/>
              <a:tabLst>
                <a:tab pos="540385" algn="l"/>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Ví dụ khi đọc hiểu văn bản có thể đặt cho HS câu hỏi đánh giá:</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Em thích nhất điều gì trong câu chuyện này?</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7033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1F40EC5-7961-4519-9A03-B272A7B290FB}"/>
              </a:ext>
            </a:extLst>
          </p:cNvPr>
          <p:cNvSpPr txBox="1"/>
          <p:nvPr/>
        </p:nvSpPr>
        <p:spPr>
          <a:xfrm>
            <a:off x="297365" y="416111"/>
            <a:ext cx="11775687" cy="5978560"/>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tab pos="630555" algn="l"/>
              </a:tabLst>
              <a:defRPr/>
            </a:pP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cầu</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đặt</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hỏi</a:t>
            </a:r>
            <a:endPar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300"/>
              </a:spcBef>
              <a:spcAft>
                <a:spcPts val="0"/>
              </a:spcAft>
              <a:buClrTx/>
              <a:buSzTx/>
              <a:buFont typeface="Times New Roman" panose="02020603050405020304" pitchFamily="18" charset="0"/>
              <a:buChar char="-"/>
              <a:tabLst>
                <a:tab pos="540385" algn="l"/>
              </a:tabLst>
              <a:defRPr/>
            </a:pP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hỏi</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đ­ưa</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rõ</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ràng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540385" algn="l"/>
              </a:tabLst>
              <a:defRPr/>
            </a:pP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hỏi</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h­ướng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tới</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lớp</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540385" algn="l"/>
              </a:tabLst>
              <a:defRPr/>
            </a:pP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định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HS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lớp</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phân</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tích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300"/>
              </a:spcAft>
              <a:buClrTx/>
              <a:buSzTx/>
              <a:buFont typeface="Times New Roman" panose="02020603050405020304" pitchFamily="18" charset="0"/>
              <a:buChar char="-"/>
              <a:tabLst>
                <a:tab pos="540385" algn="l"/>
              </a:tabLst>
              <a:defRPr/>
            </a:pP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GV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kết</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luận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630555" algn="l"/>
              </a:tabLst>
              <a:defRPr/>
            </a:pP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cầu</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GV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xét</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bằng</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lời</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nói</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sản</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phẩm</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tập</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hay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hành</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vi </a:t>
            </a:r>
            <a:r>
              <a:rPr kumimoji="0" lang="es-E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s-E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HS</a:t>
            </a:r>
            <a:endPar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300"/>
              </a:spcBef>
              <a:spcAft>
                <a:spcPts val="300"/>
              </a:spcAft>
              <a:buClrTx/>
              <a:buSzTx/>
              <a:buFontTx/>
              <a:buChar char="-"/>
              <a:tabLst>
                <a:tab pos="540385" algn="l"/>
              </a:tabLst>
              <a:defRPr/>
            </a:pP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xét</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tích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cực</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chỉnh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vi.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kết</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quả</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nghiên</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cứu</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thấy</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dưới</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dạng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xét</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tích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cực</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GV,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cùng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lớp</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sản</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phẩm</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tập</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nuôi</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dưỡng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suy</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tích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cực</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tin</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HS. </a:t>
            </a:r>
          </a:p>
          <a:p>
            <a:pPr marL="342900" marR="0" lvl="0" indent="-342900" algn="just" defTabSz="914400" rtl="0" eaLnBrk="1" fontAlgn="auto" latinLnBrk="0" hangingPunct="1">
              <a:lnSpc>
                <a:spcPct val="100000"/>
              </a:lnSpc>
              <a:spcBef>
                <a:spcPts val="300"/>
              </a:spcBef>
              <a:spcAft>
                <a:spcPts val="300"/>
              </a:spcAft>
              <a:buClrTx/>
              <a:buSzTx/>
              <a:buFont typeface="Symbol" panose="05050102010706020507" pitchFamily="18" charset="2"/>
              <a:buChar char="Þ"/>
              <a:tabLst>
                <a:tab pos="540385" algn="l"/>
              </a:tabLst>
              <a:defRPr/>
            </a:pP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GV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cần</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đưa</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xét</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mang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tính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xây</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dựng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tin</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tưởng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kỳ</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vọng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GV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giúp</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HS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tạo</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dựng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niềm</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tin</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thời</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giúp</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chỉnh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vi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theo</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kì</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vọng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GV</a:t>
            </a:r>
          </a:p>
          <a:p>
            <a:pPr marL="342900" marR="0" lvl="0" indent="-342900" algn="just" defTabSz="914400" rtl="0" eaLnBrk="1" fontAlgn="auto" latinLnBrk="0" hangingPunct="1">
              <a:lnSpc>
                <a:spcPct val="100000"/>
              </a:lnSpc>
              <a:spcBef>
                <a:spcPts val="300"/>
              </a:spcBef>
              <a:spcAft>
                <a:spcPts val="300"/>
              </a:spcAft>
              <a:buClrTx/>
              <a:buSzTx/>
              <a:buFont typeface="Symbol" panose="05050102010706020507" pitchFamily="18" charset="2"/>
              <a:buChar char="Þ"/>
              <a:tabLst>
                <a:tab pos="540385" algn="l"/>
              </a:tabLst>
              <a:defRPr/>
            </a:pP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GV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gợi</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định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hướng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HS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xét</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mang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tính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xây</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dựng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tập</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tích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cực</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hơn</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tích</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s-E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cực</a:t>
            </a:r>
            <a:r>
              <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524876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7C9CB564-498C-4147-B15C-BC8D9D2E6005}"/>
              </a:ext>
            </a:extLst>
          </p:cNvPr>
          <p:cNvSpPr txBox="1"/>
          <p:nvPr/>
        </p:nvSpPr>
        <p:spPr>
          <a:xfrm>
            <a:off x="169126" y="614760"/>
            <a:ext cx="11853747" cy="6422912"/>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tab pos="540385" algn="l"/>
              </a:tabLst>
              <a:defRPr/>
            </a:pPr>
            <a:endPar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tab pos="540385" algn="l"/>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Chuẩn bị 2, 3 câu hỏi mở (yêu cầu câu trả lời ngắn gọn), hoặc 10 - 12 câu hỏi nhiều lựa chọn để kiểm tra kiến thức của HS về các khái niệm, vấn đề liên quan đến nội dung sẽ học. </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tab pos="540385" algn="l"/>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Viết các câu hỏi lên bảng hoặc lên giấy để phát cho HS, hướng dẫn HS cách trả lời và thông báo cho HS biết kết quả của bài kiểm tra không ảnh hưởng tới kết quả học tập môn học mà nhằm mục đích giúp GV và HS xây dựng được kế hoạch dạy học hiệu quả. </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tab pos="540385" algn="l"/>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Ngay sau giờ học thông báo lại cho HS kết quả của bài kiểm tra và rút ra nhận xét, kết luận về kết quả của bài đánh giá, giúp HS xác định được những công việc cần phải chuẩn bị để học bài mới.</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tab pos="540385" algn="l"/>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Bài kiểm tra kiến thức nền không mang tính chất thách đố hoặc thi cử. </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tab pos="540385" algn="l"/>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Cân nhắc trong việc sử dụng từ ngữ, cách diễn đạt vì đôi khi HS có thể hiểu một khái niệm nào đó nhưng không quen với thuật ngữ được sử dụng trong bài kiểm tra, có thể ảnh hưởng tới kết quả đánh giá.</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tab pos="540385" algn="l"/>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Trên cơ sở kết quả của bài kiểm tra kiến thức nền, GV có thể có phương án cấu trúc lại chương trình, nội dung môn học/bài học cho phù hợp. </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tab pos="540385" algn="l"/>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Tránh những định kiến về điểm mạnh và điểm yếu của một HS nào đó thông qua kết quả của bài kiểm tra kiến thức nền.</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600"/>
              </a:spcBef>
              <a:spcAft>
                <a:spcPts val="600"/>
              </a:spcAft>
              <a:buClrTx/>
              <a:buSzTx/>
              <a:buFontTx/>
              <a:buNone/>
              <a:tabLst>
                <a:tab pos="540385" algn="l"/>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Trong dạy học Ngữ văn, bảng hỏi ng</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ắ</a:t>
            </a: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n để kiểm tra tri thức nền thường xuyên được sử dụng trong hoạt động khởi động.</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x-none" sz="11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Hình chữ nhật 1">
            <a:extLst>
              <a:ext uri="{FF2B5EF4-FFF2-40B4-BE49-F238E27FC236}">
                <a16:creationId xmlns:a16="http://schemas.microsoft.com/office/drawing/2014/main" id="{103787C3-9007-474E-BF84-FA59ADBE58B3}"/>
              </a:ext>
            </a:extLst>
          </p:cNvPr>
          <p:cNvSpPr/>
          <p:nvPr/>
        </p:nvSpPr>
        <p:spPr>
          <a:xfrm>
            <a:off x="401443" y="179862"/>
            <a:ext cx="8017728" cy="53525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b) Cách sử dụng bảng hỏi ngắn kiểm tra kiến thức nền</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1129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425212F-9771-43CD-8EA7-3B16142740A6}"/>
              </a:ext>
            </a:extLst>
          </p:cNvPr>
          <p:cNvSpPr>
            <a:spLocks noChangeArrowheads="1"/>
          </p:cNvSpPr>
          <p:nvPr/>
        </p:nvSpPr>
        <p:spPr bwMode="auto">
          <a:xfrm>
            <a:off x="189571" y="501582"/>
            <a:ext cx="118537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tab pos="539750" algn="l"/>
              </a:tabLst>
              <a:defRPr/>
            </a:pPr>
            <a:r>
              <a:rPr kumimoji="0" lang="vi-VN" altLang="en-US" sz="2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Ví dụ: Khi dạy học đọc hiểu văn bản thông tin </a:t>
            </a:r>
            <a:r>
              <a:rPr kumimoji="0" lang="vi-VN" altLang="en-US" sz="2400" b="0" i="1"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Động Phong Nha – Đệ nhất kì quan động</a:t>
            </a:r>
            <a:r>
              <a:rPr kumimoji="0" lang="vi-VN" altLang="en-US" sz="2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GV có thể</a:t>
            </a:r>
            <a:r>
              <a:rPr kumimoji="0" lang="vi-VN" altLang="en-US" sz="2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sử dụng bảng hỏi ngắ</a:t>
            </a: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n:</a:t>
            </a:r>
            <a:endParaRPr kumimoji="0" lang="vi-VN" altLang="en-US"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uộn: Dọc 2">
            <a:extLst>
              <a:ext uri="{FF2B5EF4-FFF2-40B4-BE49-F238E27FC236}">
                <a16:creationId xmlns:a16="http://schemas.microsoft.com/office/drawing/2014/main" id="{C77D87D3-B648-4B40-A8CF-1EBBD6750E4D}"/>
              </a:ext>
            </a:extLst>
          </p:cNvPr>
          <p:cNvSpPr>
            <a:spLocks noChangeArrowheads="1"/>
          </p:cNvSpPr>
          <p:nvPr/>
        </p:nvSpPr>
        <p:spPr bwMode="auto">
          <a:xfrm>
            <a:off x="2539097" y="1852975"/>
            <a:ext cx="6905985" cy="3042409"/>
          </a:xfrm>
          <a:prstGeom prst="verticalScroll">
            <a:avLst>
              <a:gd name="adj" fmla="val 12500"/>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BẢNG HỎI NGẮN</a:t>
            </a: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vi-VN" altLang="en-US" sz="2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Trước khi du lịch, em và những người thân trong gia đình có tìm hiểu những thông tin về địa điểm du lịch không? Nếu có, em và mọi người thường tìm hiểu thông tin ở đâu? Những thông tin thu thập được có ảnh hưởng tới gia đình em không?</a:t>
            </a:r>
            <a:endParaRPr kumimoji="0" lang="vi-VN"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vi-VN"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id="{6F0D614F-BE14-40CC-9789-397C925219A6}"/>
              </a:ext>
            </a:extLst>
          </p:cNvPr>
          <p:cNvSpPr>
            <a:spLocks noChangeArrowheads="1"/>
          </p:cNvSpPr>
          <p:nvPr/>
        </p:nvSpPr>
        <p:spPr bwMode="auto">
          <a:xfrm>
            <a:off x="0" y="2552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64102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AD7023F8-8920-45BD-B63F-2D409C2628E7}"/>
              </a:ext>
            </a:extLst>
          </p:cNvPr>
          <p:cNvSpPr txBox="1"/>
          <p:nvPr/>
        </p:nvSpPr>
        <p:spPr>
          <a:xfrm>
            <a:off x="1460808" y="1328395"/>
            <a:ext cx="9311269" cy="4885953"/>
          </a:xfrm>
          <a:prstGeom prst="rect">
            <a:avLst/>
          </a:prstGeom>
          <a:noFill/>
        </p:spPr>
        <p:txBody>
          <a:bodyPr wrap="square">
            <a:spAutoFit/>
          </a:bodyPr>
          <a:lstStyle/>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Một hoạt động tương đối dễ kéo dài trong 3-5 phút nhằm kiểm tra kiến thức của người học trước, trong và sau một bài học hoặc một buổi học. HS được yêu trả lời 3 câu hỏi do GV đưa ra. Ví dụ khi kết thúc bài học/ giờ dạy GV yêu cầu HS trả lời 3 câu hỏi ngắn sau: </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(1) Điều gì trong bài học hay giờ học này làm em thích nhất? </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(2) Chỗ nào, phần nào hoặc điều gì trong bài học hay giờ học này làm em khó hiểu</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cần cô giải thích lại?  </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(3) Điều gì em đặc biệt quan tâm hay mong muốn được biết, nhưng thầy/cô trong bài học này chưa đề cập đến? </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HS được GV yêu cầu viết nhanh câu trả lời vào thẻ hay phiếu kiểm tra. GV có thể đọc nhanh các câu trả lời sẽ biết được nhiều thông tin... rất bổ ích và lập kế hoạch cho việc điều chỉnh hoạt động giảng dạy đáp ứng nhu cầu HS.</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Hình chữ nhật 2">
            <a:extLst>
              <a:ext uri="{FF2B5EF4-FFF2-40B4-BE49-F238E27FC236}">
                <a16:creationId xmlns:a16="http://schemas.microsoft.com/office/drawing/2014/main" id="{6DDEBF6B-8955-417F-9AFC-473AD587F5A4}"/>
              </a:ext>
            </a:extLst>
          </p:cNvPr>
          <p:cNvSpPr/>
          <p:nvPr/>
        </p:nvSpPr>
        <p:spPr>
          <a:xfrm>
            <a:off x="1170877" y="379140"/>
            <a:ext cx="4925123" cy="758283"/>
          </a:xfrm>
          <a:prstGeom prst="rect">
            <a:avLst/>
          </a:prstGeom>
          <a:solidFill>
            <a:srgbClr val="F329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 </a:t>
            </a:r>
            <a:r>
              <a:rPr kumimoji="0" lang="vi-VN"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Cách sử dụng thẻ kiểm tra</a:t>
            </a:r>
            <a:endPar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9901672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7942995-B07F-4636-9A06-C6A104B26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1">
            <a:extLst>
              <a:ext uri="{FF2B5EF4-FFF2-40B4-BE49-F238E27FC236}">
                <a16:creationId xmlns:a16="http://schemas.microsoft.com/office/drawing/2014/main" id="{C32A8935-3DFA-4A1A-A50B-1BA5424A11DB}"/>
              </a:ext>
            </a:extLst>
          </p:cNvPr>
          <p:cNvSpPr>
            <a:spLocks noChangeArrowheads="1"/>
          </p:cNvSpPr>
          <p:nvPr/>
        </p:nvSpPr>
        <p:spPr bwMode="auto">
          <a:xfrm>
            <a:off x="1113810" y="2960716"/>
            <a:ext cx="4036334" cy="2387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1" fontAlgn="base" latinLnBrk="0" hangingPunct="1">
              <a:lnSpc>
                <a:spcPct val="90000"/>
              </a:lnSpc>
              <a:spcBef>
                <a:spcPct val="0"/>
              </a:spcBef>
              <a:spcAft>
                <a:spcPts val="600"/>
              </a:spcAft>
              <a:buClrTx/>
              <a:buSzTx/>
              <a:buFontTx/>
              <a:buNone/>
              <a:tabLst/>
              <a:defRPr/>
            </a:pPr>
            <a:r>
              <a:rPr kumimoji="0" lang="en-US" altLang="en-US" sz="2600" b="0" i="0" u="none" strike="noStrike" kern="1200" cap="none" spc="0" normalizeH="0" baseline="0" noProof="0">
                <a:ln>
                  <a:noFill/>
                </a:ln>
                <a:solidFill>
                  <a:prstClr val="black"/>
                </a:solidFill>
                <a:effectLst/>
                <a:uLnTx/>
                <a:uFillTx/>
                <a:latin typeface="Calibri Light" panose="020F0302020204030204"/>
                <a:ea typeface="+mn-ea"/>
                <a:cs typeface="+mn-cs"/>
              </a:rPr>
              <a:t>Ví dụ sau khi học xong phần đọc hiểu văn bản </a:t>
            </a:r>
            <a:r>
              <a:rPr kumimoji="0" lang="en-US" altLang="en-US" sz="2600" b="0" i="1" u="none" strike="noStrike" kern="1200" cap="none" spc="0" normalizeH="0" baseline="0" noProof="0">
                <a:ln>
                  <a:noFill/>
                </a:ln>
                <a:solidFill>
                  <a:prstClr val="black"/>
                </a:solidFill>
                <a:effectLst/>
                <a:uLnTx/>
                <a:uFillTx/>
                <a:latin typeface="Calibri Light" panose="020F0302020204030204"/>
                <a:ea typeface="+mn-ea"/>
                <a:cs typeface="+mn-cs"/>
              </a:rPr>
              <a:t>Động Phong Nha – Đệ nhất kì quan động</a:t>
            </a:r>
            <a:r>
              <a:rPr kumimoji="0" lang="en-US" altLang="en-US" sz="2600" b="0" i="0" u="none" strike="noStrike" kern="1200" cap="none" spc="0" normalizeH="0" baseline="0" noProof="0">
                <a:ln>
                  <a:noFill/>
                </a:ln>
                <a:solidFill>
                  <a:prstClr val="black"/>
                </a:solidFill>
                <a:effectLst/>
                <a:uLnTx/>
                <a:uFillTx/>
                <a:latin typeface="Calibri Light" panose="020F0302020204030204"/>
                <a:ea typeface="+mn-ea"/>
                <a:cs typeface="+mn-cs"/>
              </a:rPr>
              <a:t>, GV sử dụng thẻ kiểm tra để kiểm tra như sau:</a:t>
            </a:r>
          </a:p>
        </p:txBody>
      </p:sp>
      <p:grpSp>
        <p:nvGrpSpPr>
          <p:cNvPr id="27" name="Group 26">
            <a:extLst>
              <a:ext uri="{FF2B5EF4-FFF2-40B4-BE49-F238E27FC236}">
                <a16:creationId xmlns:a16="http://schemas.microsoft.com/office/drawing/2014/main" id="{032D8612-31EB-44CF-A1D0-14FD4C70542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F19A4A0F-1B59-4DB0-9764-D10936E987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 name="Rectangle 31">
            <a:extLst>
              <a:ext uri="{FF2B5EF4-FFF2-40B4-BE49-F238E27FC236}">
                <a16:creationId xmlns:a16="http://schemas.microsoft.com/office/drawing/2014/main" id="{B81933D1-5615-42C7-9C0B-4EB7105CCE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Bảng 1">
            <a:extLst>
              <a:ext uri="{FF2B5EF4-FFF2-40B4-BE49-F238E27FC236}">
                <a16:creationId xmlns:a16="http://schemas.microsoft.com/office/drawing/2014/main" id="{EDCF5595-8B19-482A-9F6D-33F91BCB2E7E}"/>
              </a:ext>
            </a:extLst>
          </p:cNvPr>
          <p:cNvGraphicFramePr>
            <a:graphicFrameLocks noGrp="1"/>
          </p:cNvGraphicFramePr>
          <p:nvPr/>
        </p:nvGraphicFramePr>
        <p:xfrm>
          <a:off x="5922492" y="1134438"/>
          <a:ext cx="5536001" cy="4530372"/>
        </p:xfrm>
        <a:graphic>
          <a:graphicData uri="http://schemas.openxmlformats.org/drawingml/2006/table">
            <a:tbl>
              <a:tblPr firstRow="1" firstCol="1" bandRow="1">
                <a:tableStyleId>{5C22544A-7EE6-4342-B048-85BDC9FD1C3A}</a:tableStyleId>
              </a:tblPr>
              <a:tblGrid>
                <a:gridCol w="5536001">
                  <a:extLst>
                    <a:ext uri="{9D8B030D-6E8A-4147-A177-3AD203B41FA5}">
                      <a16:colId xmlns:a16="http://schemas.microsoft.com/office/drawing/2014/main" val="385320308"/>
                    </a:ext>
                  </a:extLst>
                </a:gridCol>
              </a:tblGrid>
              <a:tr h="4530372">
                <a:tc>
                  <a:txBody>
                    <a:bodyPr/>
                    <a:lstStyle/>
                    <a:p>
                      <a:pPr indent="457200" algn="ctr">
                        <a:lnSpc>
                          <a:spcPct val="130000"/>
                        </a:lnSpc>
                        <a:spcBef>
                          <a:spcPts val="600"/>
                        </a:spcBef>
                        <a:spcAft>
                          <a:spcPts val="600"/>
                        </a:spcAft>
                      </a:pPr>
                      <a:r>
                        <a:rPr lang="en-US" sz="2200">
                          <a:effectLst/>
                        </a:rPr>
                        <a:t>THẺ KIỂM TRA</a:t>
                      </a:r>
                    </a:p>
                    <a:p>
                      <a:pPr indent="457200" algn="just">
                        <a:lnSpc>
                          <a:spcPct val="130000"/>
                        </a:lnSpc>
                        <a:spcBef>
                          <a:spcPts val="600"/>
                        </a:spcBef>
                        <a:spcAft>
                          <a:spcPts val="600"/>
                        </a:spcAft>
                      </a:pPr>
                      <a:r>
                        <a:rPr lang="en-US" sz="2000" i="1">
                          <a:effectLst/>
                          <a:latin typeface="Arial" panose="020B0604020202020204" pitchFamily="34" charset="0"/>
                          <a:cs typeface="Arial" panose="020B0604020202020204" pitchFamily="34" charset="0"/>
                        </a:rPr>
                        <a:t>1. </a:t>
                      </a:r>
                      <a:r>
                        <a:rPr lang="vi-VN" sz="2000" i="1">
                          <a:effectLst/>
                          <a:latin typeface="Arial" panose="020B0604020202020204" pitchFamily="34" charset="0"/>
                          <a:cs typeface="Arial" panose="020B0604020202020204" pitchFamily="34" charset="0"/>
                        </a:rPr>
                        <a:t>Người viết văn bản </a:t>
                      </a:r>
                      <a:r>
                        <a:rPr lang="fr-FR" sz="2000" i="1">
                          <a:effectLst/>
                          <a:latin typeface="Arial" panose="020B0604020202020204" pitchFamily="34" charset="0"/>
                          <a:cs typeface="Arial" panose="020B0604020202020204" pitchFamily="34" charset="0"/>
                        </a:rPr>
                        <a:t>Động Phong Nha – Đệ nhất kì quan động</a:t>
                      </a:r>
                      <a:r>
                        <a:rPr lang="vi-VN" sz="2000" i="1">
                          <a:effectLst/>
                          <a:latin typeface="Arial" panose="020B0604020202020204" pitchFamily="34" charset="0"/>
                          <a:cs typeface="Arial" panose="020B0604020202020204" pitchFamily="34" charset="0"/>
                        </a:rPr>
                        <a:t> l</a:t>
                      </a:r>
                      <a:r>
                        <a:rPr lang="fr-FR" sz="2000" i="1">
                          <a:effectLst/>
                          <a:latin typeface="Arial" panose="020B0604020202020204" pitchFamily="34" charset="0"/>
                          <a:cs typeface="Arial" panose="020B0604020202020204" pitchFamily="34" charset="0"/>
                        </a:rPr>
                        <a:t>à ai? Văn bản hướng tới đối tượng đọc nào ?</a:t>
                      </a:r>
                      <a:endParaRPr lang="en-US" sz="2000" i="1">
                        <a:effectLst/>
                        <a:latin typeface="Arial" panose="020B0604020202020204" pitchFamily="34" charset="0"/>
                        <a:cs typeface="Arial" panose="020B0604020202020204" pitchFamily="34" charset="0"/>
                      </a:endParaRPr>
                    </a:p>
                    <a:p>
                      <a:pPr indent="457200" algn="just">
                        <a:lnSpc>
                          <a:spcPct val="130000"/>
                        </a:lnSpc>
                        <a:spcBef>
                          <a:spcPts val="600"/>
                        </a:spcBef>
                        <a:spcAft>
                          <a:spcPts val="600"/>
                        </a:spcAft>
                      </a:pPr>
                      <a:r>
                        <a:rPr lang="en-US" sz="2000" i="1">
                          <a:effectLst/>
                          <a:latin typeface="Arial" panose="020B0604020202020204" pitchFamily="34" charset="0"/>
                          <a:cs typeface="Arial" panose="020B0604020202020204" pitchFamily="34" charset="0"/>
                        </a:rPr>
                        <a:t>2. </a:t>
                      </a:r>
                      <a:r>
                        <a:rPr lang="fr-FR" sz="2000" i="1">
                          <a:effectLst/>
                          <a:latin typeface="Arial" panose="020B0604020202020204" pitchFamily="34" charset="0"/>
                          <a:cs typeface="Arial" panose="020B0604020202020204" pitchFamily="34" charset="0"/>
                        </a:rPr>
                        <a:t>Bài viết thu hút sự quan tâm của nhiều người muốn tìm hiểu và đến thăm động Phong Nha. Theo em, làm thế nào mà người viết đạt được mục đích của mình?</a:t>
                      </a:r>
                      <a:r>
                        <a:rPr lang="vi-VN" sz="2000" i="1">
                          <a:effectLst/>
                          <a:latin typeface="Arial" panose="020B0604020202020204" pitchFamily="34" charset="0"/>
                          <a:cs typeface="Arial" panose="020B0604020202020204" pitchFamily="34" charset="0"/>
                        </a:rPr>
                        <a:t> Em có bị lôi cuốn bởi cách trình bày cũng như nội dung bài viết không? </a:t>
                      </a:r>
                      <a:r>
                        <a:rPr lang="fr-FR" sz="2000" i="1">
                          <a:effectLst/>
                          <a:latin typeface="Arial" panose="020B0604020202020204" pitchFamily="34" charset="0"/>
                          <a:cs typeface="Arial" panose="020B0604020202020204" pitchFamily="34" charset="0"/>
                        </a:rPr>
                        <a:t>Vì sao?</a:t>
                      </a:r>
                      <a:endParaRPr lang="en-US" sz="2000" i="1">
                        <a:effectLst/>
                        <a:latin typeface="Arial" panose="020B0604020202020204" pitchFamily="34" charset="0"/>
                        <a:ea typeface="Times New Roman" panose="02020603050405020304" pitchFamily="18" charset="0"/>
                        <a:cs typeface="Arial" panose="020B0604020202020204" pitchFamily="34" charset="0"/>
                      </a:endParaRPr>
                    </a:p>
                  </a:txBody>
                  <a:tcPr marL="116320" marR="116320" marT="0" marB="0"/>
                </a:tc>
                <a:extLst>
                  <a:ext uri="{0D108BD9-81ED-4DB2-BD59-A6C34878D82A}">
                    <a16:rowId xmlns:a16="http://schemas.microsoft.com/office/drawing/2014/main" val="2719170054"/>
                  </a:ext>
                </a:extLst>
              </a:tr>
            </a:tbl>
          </a:graphicData>
        </a:graphic>
      </p:graphicFrame>
    </p:spTree>
    <p:extLst>
      <p:ext uri="{BB962C8B-B14F-4D97-AF65-F5344CB8AC3E}">
        <p14:creationId xmlns:p14="http://schemas.microsoft.com/office/powerpoint/2010/main" val="13282573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E7834CE-F9A4-4F3C-8F04-F9D6C283C42B}"/>
              </a:ext>
            </a:extLst>
          </p:cNvPr>
          <p:cNvSpPr txBox="1"/>
          <p:nvPr/>
        </p:nvSpPr>
        <p:spPr>
          <a:xfrm>
            <a:off x="1137423" y="1162552"/>
            <a:ext cx="10426391" cy="4876720"/>
          </a:xfrm>
          <a:prstGeom prst="rect">
            <a:avLst/>
          </a:prstGeom>
          <a:noFill/>
        </p:spPr>
        <p:txBody>
          <a:bodyPr wrap="square">
            <a:spAutoFit/>
          </a:bodyPr>
          <a:lstStyle/>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Symbol" panose="05050102010706020507" pitchFamily="18" charset="2"/>
              </a:rPr>
              <a:t></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Chọn bài học: Công cụ này đặc biệt có hiệu quả với các bài học mang ý nghĩa gợi mở, tìm hiểu, giải thích.</a:t>
            </a: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Symbol" panose="05050102010706020507" pitchFamily="18" charset="2"/>
              </a:rPr>
              <a:t></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Tạo bảng KWLH: GV vẽ hoặc trình chiếu bảng KWLH, ngoài ra, mỗi HS cũng có một mẫu bảng của các em.</a:t>
            </a:r>
          </a:p>
          <a:p>
            <a:pPr marL="342900" marR="0" lvl="0" indent="-342900" algn="just" defTabSz="914400" rtl="0" eaLnBrk="1" fontAlgn="auto" latinLnBrk="0" hangingPunct="1">
              <a:lnSpc>
                <a:spcPct val="130000"/>
              </a:lnSpc>
              <a:spcBef>
                <a:spcPts val="300"/>
              </a:spcBef>
              <a:spcAft>
                <a:spcPts val="0"/>
              </a:spcAft>
              <a:buClrTx/>
              <a:buSzTx/>
              <a:buFont typeface="Times New Roman" panose="02020603050405020304" pitchFamily="18" charset="0"/>
              <a:buChar char="+"/>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Cột K: Những gì HS đã biết</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30000"/>
              </a:lnSpc>
              <a:spcBef>
                <a:spcPts val="0"/>
              </a:spcBef>
              <a:spcAft>
                <a:spcPts val="0"/>
              </a:spcAft>
              <a:buClrTx/>
              <a:buSzTx/>
              <a:buFont typeface="Times New Roman" panose="02020603050405020304" pitchFamily="18" charset="0"/>
              <a:buChar char="+"/>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Cột W: Những gì HS muốn biết</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30000"/>
              </a:lnSpc>
              <a:spcBef>
                <a:spcPts val="0"/>
              </a:spcBef>
              <a:spcAft>
                <a:spcPts val="0"/>
              </a:spcAft>
              <a:buClrTx/>
              <a:buSzTx/>
              <a:buFont typeface="Times New Roman" panose="02020603050405020304" pitchFamily="18" charset="0"/>
              <a:buChar char="+"/>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Cột L: Những gì HS đã học được </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30000"/>
              </a:lnSpc>
              <a:spcBef>
                <a:spcPts val="0"/>
              </a:spcBef>
              <a:spcAft>
                <a:spcPts val="300"/>
              </a:spcAft>
              <a:buClrTx/>
              <a:buSzTx/>
              <a:buFont typeface="Times New Roman" panose="02020603050405020304" pitchFamily="18" charset="0"/>
              <a:buChar char="+"/>
              <a:tabLst/>
              <a:defRPr/>
            </a:pP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Cột H: Những cách thức HS tiếp tục tìm tòi, nghiên cứu. </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Symbol" panose="05050102010706020507" pitchFamily="18" charset="2"/>
              </a:rPr>
              <a:t></a:t>
            </a:r>
            <a:r>
              <a:rPr kumimoji="0" lang="es-E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Đề nghị HS động não nhanh và nêu ra các từ, cụm từ có liên quan đến chủ đề. Cả GV và HS cùng ghi nhận hoạt động này vào cột K. Hoạt động này kết thúc khi HS đã nêu ra tất cả các ý tưởng. Tổ chức cho HS thảo luận về những gì các em đã ghi nhận.</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Trong dạy học Ngữ văn, GV cũng có thể dùng bảng KWLH để kiểm tra, đánh giá kết quả học tập của HS</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ở tất cả các hoạt động đọc, viết, nói, nghe</a:t>
            </a: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Hình chữ nhật 1">
            <a:extLst>
              <a:ext uri="{FF2B5EF4-FFF2-40B4-BE49-F238E27FC236}">
                <a16:creationId xmlns:a16="http://schemas.microsoft.com/office/drawing/2014/main" id="{370F74A5-FBE7-44F3-B2E0-340F754CCCAD}"/>
              </a:ext>
            </a:extLst>
          </p:cNvPr>
          <p:cNvSpPr/>
          <p:nvPr/>
        </p:nvSpPr>
        <p:spPr>
          <a:xfrm>
            <a:off x="713678" y="369402"/>
            <a:ext cx="5207619" cy="64677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30000"/>
              </a:lnSpc>
              <a:spcBef>
                <a:spcPts val="1200"/>
              </a:spcBef>
              <a:spcAft>
                <a:spcPts val="0"/>
              </a:spcAft>
              <a:buClrTx/>
              <a:buSzTx/>
              <a:buFontTx/>
              <a:buNone/>
              <a:tabLst>
                <a:tab pos="540385" algn="l"/>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d) Cách sử dụng bảng KWLH</a:t>
            </a:r>
          </a:p>
        </p:txBody>
      </p:sp>
    </p:spTree>
    <p:extLst>
      <p:ext uri="{BB962C8B-B14F-4D97-AF65-F5344CB8AC3E}">
        <p14:creationId xmlns:p14="http://schemas.microsoft.com/office/powerpoint/2010/main" val="29101534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68283CED-1CF4-4F18-931E-8ADEE002A8AD}"/>
              </a:ext>
            </a:extLst>
          </p:cNvPr>
          <p:cNvSpPr txBox="1"/>
          <p:nvPr/>
        </p:nvSpPr>
        <p:spPr>
          <a:xfrm>
            <a:off x="370776" y="0"/>
            <a:ext cx="10568571" cy="1886735"/>
          </a:xfrm>
          <a:prstGeom prst="rect">
            <a:avLst/>
          </a:prstGeom>
          <a:noFill/>
        </p:spPr>
        <p:txBody>
          <a:bodyPr wrap="square">
            <a:spAutoFit/>
          </a:bodyPr>
          <a:lstStyle/>
          <a:p>
            <a:pPr marL="0" marR="0" lvl="0" indent="457200" algn="just" defTabSz="914400" rtl="0" eaLnBrk="1" fontAlgn="auto" latinLnBrk="0" hangingPunct="1">
              <a:lnSpc>
                <a:spcPct val="130000"/>
              </a:lnSpc>
              <a:spcBef>
                <a:spcPts val="600"/>
              </a:spcBef>
              <a:spcAft>
                <a:spcPts val="600"/>
              </a:spcAft>
              <a:buClrTx/>
              <a:buSzTx/>
              <a:buFontTx/>
              <a:buNone/>
              <a:tabLst/>
              <a:defRPr/>
            </a:pPr>
            <a:r>
              <a:rPr kumimoji="0" lang="vi-VN" sz="2400" b="1"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Ví dụ:</a:t>
            </a:r>
            <a:endParaRPr kumimoji="0" lang="en-US" sz="2400" b="1"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600"/>
              </a:spcBef>
              <a:spcAft>
                <a:spcPts val="6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Khi dạy học đọc hiểu văn bản </a:t>
            </a:r>
            <a:r>
              <a:rPr kumimoji="0" lang="vi-VN" sz="20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Ôn dịch, thuốc lá </a:t>
            </a: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(lớp 8), GV phát cho HS phiếu học tập được thiết kế theo mẫu KWLH. Yêu cầu HS điền vào hai cột K, W, trong hoạt động khởi động, và điền vào hai cột L và H sau hoạt động liên hệ, mở rộng.</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4" name="Bảng 3">
            <a:extLst>
              <a:ext uri="{FF2B5EF4-FFF2-40B4-BE49-F238E27FC236}">
                <a16:creationId xmlns:a16="http://schemas.microsoft.com/office/drawing/2014/main" id="{A31568A8-670F-4EDE-B20A-FA78A098D4E7}"/>
              </a:ext>
            </a:extLst>
          </p:cNvPr>
          <p:cNvGraphicFramePr>
            <a:graphicFrameLocks noGrp="1"/>
          </p:cNvGraphicFramePr>
          <p:nvPr/>
        </p:nvGraphicFramePr>
        <p:xfrm>
          <a:off x="1059365" y="2018371"/>
          <a:ext cx="9879984" cy="4360127"/>
        </p:xfrm>
        <a:graphic>
          <a:graphicData uri="http://schemas.openxmlformats.org/drawingml/2006/table">
            <a:tbl>
              <a:tblPr firstRow="1" firstCol="1" bandRow="1">
                <a:tableStyleId>{5C22544A-7EE6-4342-B048-85BDC9FD1C3A}</a:tableStyleId>
              </a:tblPr>
              <a:tblGrid>
                <a:gridCol w="2469996">
                  <a:extLst>
                    <a:ext uri="{9D8B030D-6E8A-4147-A177-3AD203B41FA5}">
                      <a16:colId xmlns:a16="http://schemas.microsoft.com/office/drawing/2014/main" val="3456396546"/>
                    </a:ext>
                  </a:extLst>
                </a:gridCol>
                <a:gridCol w="2469996">
                  <a:extLst>
                    <a:ext uri="{9D8B030D-6E8A-4147-A177-3AD203B41FA5}">
                      <a16:colId xmlns:a16="http://schemas.microsoft.com/office/drawing/2014/main" val="47831916"/>
                    </a:ext>
                  </a:extLst>
                </a:gridCol>
                <a:gridCol w="2469996">
                  <a:extLst>
                    <a:ext uri="{9D8B030D-6E8A-4147-A177-3AD203B41FA5}">
                      <a16:colId xmlns:a16="http://schemas.microsoft.com/office/drawing/2014/main" val="435437689"/>
                    </a:ext>
                  </a:extLst>
                </a:gridCol>
                <a:gridCol w="2469996">
                  <a:extLst>
                    <a:ext uri="{9D8B030D-6E8A-4147-A177-3AD203B41FA5}">
                      <a16:colId xmlns:a16="http://schemas.microsoft.com/office/drawing/2014/main" val="3573538232"/>
                    </a:ext>
                  </a:extLst>
                </a:gridCol>
              </a:tblGrid>
              <a:tr h="2517235">
                <a:tc>
                  <a:txBody>
                    <a:bodyPr/>
                    <a:lstStyle/>
                    <a:p>
                      <a:pPr indent="457200" algn="ctr">
                        <a:lnSpc>
                          <a:spcPct val="130000"/>
                        </a:lnSpc>
                        <a:spcBef>
                          <a:spcPts val="600"/>
                        </a:spcBef>
                        <a:spcAft>
                          <a:spcPts val="600"/>
                        </a:spcAft>
                      </a:pPr>
                      <a:r>
                        <a:rPr lang="vi-VN" sz="1800" i="1">
                          <a:effectLst/>
                        </a:rPr>
                        <a:t>           K</a:t>
                      </a:r>
                      <a:endParaRPr lang="en-US" sz="1800" i="1">
                        <a:effectLst/>
                      </a:endParaRPr>
                    </a:p>
                    <a:p>
                      <a:pPr marL="0" indent="166688" algn="ctr">
                        <a:lnSpc>
                          <a:spcPct val="130000"/>
                        </a:lnSpc>
                        <a:spcBef>
                          <a:spcPts val="600"/>
                        </a:spcBef>
                        <a:spcAft>
                          <a:spcPts val="600"/>
                        </a:spcAft>
                      </a:pPr>
                      <a:r>
                        <a:rPr lang="vi-VN" sz="1800" i="1">
                          <a:effectLst/>
                        </a:rPr>
                        <a:t>Điều tôi đã biết về thuốc lá</a:t>
                      </a:r>
                      <a:r>
                        <a:rPr lang="en-US" sz="1800" i="1">
                          <a:effectLst/>
                        </a:rPr>
                        <a:t> </a:t>
                      </a:r>
                      <a:r>
                        <a:rPr lang="vi-VN" sz="1800" i="1">
                          <a:effectLst/>
                        </a:rPr>
                        <a:t>(thực trạng hút thuốc lá, tác hại của thuốc lá</a:t>
                      </a:r>
                      <a:r>
                        <a:rPr lang="en-US" sz="1800" i="1">
                          <a:effectLst/>
                        </a:rPr>
                        <a:t>…</a:t>
                      </a:r>
                      <a:r>
                        <a:rPr lang="vi-VN" sz="1800" i="1">
                          <a:effectLst/>
                        </a:rPr>
                        <a:t>)</a:t>
                      </a:r>
                      <a:endParaRPr lang="en-US" sz="1800" i="1">
                        <a:effectLst/>
                      </a:endParaRPr>
                    </a:p>
                    <a:p>
                      <a:pPr indent="457200" algn="ctr">
                        <a:lnSpc>
                          <a:spcPct val="130000"/>
                        </a:lnSpc>
                        <a:spcBef>
                          <a:spcPts val="600"/>
                        </a:spcBef>
                        <a:spcAft>
                          <a:spcPts val="600"/>
                        </a:spcAft>
                      </a:pPr>
                      <a:r>
                        <a:rPr lang="vi-VN" sz="1800" i="1">
                          <a:effectLst/>
                        </a:rPr>
                        <a:t> </a:t>
                      </a:r>
                      <a:endParaRPr lang="en-US" sz="1800"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130000"/>
                        </a:lnSpc>
                        <a:spcBef>
                          <a:spcPts val="600"/>
                        </a:spcBef>
                        <a:spcAft>
                          <a:spcPts val="600"/>
                        </a:spcAft>
                      </a:pPr>
                      <a:r>
                        <a:rPr lang="vi-VN" sz="1800" i="1">
                          <a:effectLst/>
                        </a:rPr>
                        <a:t>           W</a:t>
                      </a:r>
                      <a:endParaRPr lang="en-US" sz="1800" i="1">
                        <a:effectLst/>
                      </a:endParaRPr>
                    </a:p>
                    <a:p>
                      <a:pPr marL="0" indent="55563" algn="ctr">
                        <a:lnSpc>
                          <a:spcPct val="130000"/>
                        </a:lnSpc>
                        <a:spcBef>
                          <a:spcPts val="600"/>
                        </a:spcBef>
                        <a:spcAft>
                          <a:spcPts val="600"/>
                        </a:spcAft>
                      </a:pPr>
                      <a:r>
                        <a:rPr lang="vi-VN" sz="1800" i="1">
                          <a:effectLst/>
                        </a:rPr>
                        <a:t> Điều tôi muốn biết qua văn bản Ôn dịch, thuốc lá</a:t>
                      </a:r>
                      <a:endParaRPr lang="en-US" sz="1800"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130000"/>
                        </a:lnSpc>
                        <a:spcBef>
                          <a:spcPts val="600"/>
                        </a:spcBef>
                        <a:spcAft>
                          <a:spcPts val="600"/>
                        </a:spcAft>
                      </a:pPr>
                      <a:r>
                        <a:rPr lang="vi-VN" sz="1800" i="1">
                          <a:effectLst/>
                        </a:rPr>
                        <a:t>           L</a:t>
                      </a:r>
                      <a:endParaRPr lang="en-US" sz="1800" i="1">
                        <a:effectLst/>
                      </a:endParaRPr>
                    </a:p>
                    <a:p>
                      <a:pPr marL="0" indent="111125" algn="ctr">
                        <a:lnSpc>
                          <a:spcPct val="130000"/>
                        </a:lnSpc>
                        <a:spcBef>
                          <a:spcPts val="600"/>
                        </a:spcBef>
                        <a:spcAft>
                          <a:spcPts val="600"/>
                        </a:spcAft>
                      </a:pPr>
                      <a:r>
                        <a:rPr lang="vi-VN" sz="1800" i="1">
                          <a:effectLst/>
                        </a:rPr>
                        <a:t>Điều tôi đã học được từ văn bản Ôn dịch, thuốc lá</a:t>
                      </a:r>
                      <a:endParaRPr lang="en-US" sz="1800"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130000"/>
                        </a:lnSpc>
                        <a:spcBef>
                          <a:spcPts val="600"/>
                        </a:spcBef>
                        <a:spcAft>
                          <a:spcPts val="600"/>
                        </a:spcAft>
                      </a:pPr>
                      <a:r>
                        <a:rPr lang="vi-VN" sz="1800" i="1">
                          <a:effectLst/>
                        </a:rPr>
                        <a:t>         H</a:t>
                      </a:r>
                      <a:endParaRPr lang="en-US" sz="1800" i="1">
                        <a:effectLst/>
                      </a:endParaRPr>
                    </a:p>
                    <a:p>
                      <a:pPr marL="0" indent="111125" algn="ctr">
                        <a:lnSpc>
                          <a:spcPct val="130000"/>
                        </a:lnSpc>
                        <a:spcBef>
                          <a:spcPts val="600"/>
                        </a:spcBef>
                        <a:spcAft>
                          <a:spcPts val="600"/>
                        </a:spcAft>
                      </a:pPr>
                      <a:r>
                        <a:rPr lang="vi-VN" sz="1800" i="1">
                          <a:effectLst/>
                        </a:rPr>
                        <a:t>Tôi sẽ tiếp tục nghiên cứu về vấn đề mà văn bản đặt ra bằng những cách sau:</a:t>
                      </a:r>
                      <a:endParaRPr lang="en-US" sz="1800"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8178425"/>
                  </a:ext>
                </a:extLst>
              </a:tr>
              <a:tr h="1842892">
                <a:tc>
                  <a:txBody>
                    <a:bodyPr/>
                    <a:lstStyle/>
                    <a:p>
                      <a:pPr indent="457200" algn="just">
                        <a:lnSpc>
                          <a:spcPct val="130000"/>
                        </a:lnSpc>
                        <a:spcBef>
                          <a:spcPts val="600"/>
                        </a:spcBef>
                        <a:spcAft>
                          <a:spcPts val="600"/>
                        </a:spcAft>
                      </a:pPr>
                      <a:r>
                        <a:rPr lang="vi-VN" sz="1600">
                          <a:effectLst/>
                        </a:rPr>
                        <a:t>.......................</a:t>
                      </a:r>
                      <a:endParaRPr lang="en-US" sz="1600">
                        <a:effectLst/>
                      </a:endParaRPr>
                    </a:p>
                    <a:p>
                      <a:pPr indent="457200" algn="just">
                        <a:lnSpc>
                          <a:spcPct val="130000"/>
                        </a:lnSpc>
                        <a:spcBef>
                          <a:spcPts val="600"/>
                        </a:spcBef>
                        <a:spcAft>
                          <a:spcPts val="600"/>
                        </a:spcAft>
                      </a:pPr>
                      <a:r>
                        <a:rPr lang="vi-VN" sz="1600">
                          <a:effectLst/>
                        </a:rPr>
                        <a:t>.......................</a:t>
                      </a:r>
                      <a:endParaRPr lang="en-US" sz="1600">
                        <a:effectLst/>
                      </a:endParaRPr>
                    </a:p>
                    <a:p>
                      <a:pPr indent="457200" algn="just">
                        <a:lnSpc>
                          <a:spcPct val="130000"/>
                        </a:lnSpc>
                        <a:spcBef>
                          <a:spcPts val="600"/>
                        </a:spcBef>
                        <a:spcAft>
                          <a:spcPts val="6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just">
                        <a:lnSpc>
                          <a:spcPct val="130000"/>
                        </a:lnSpc>
                        <a:spcBef>
                          <a:spcPts val="600"/>
                        </a:spcBef>
                        <a:spcAft>
                          <a:spcPts val="600"/>
                        </a:spcAft>
                      </a:pPr>
                      <a:r>
                        <a:rPr lang="vi-VN" sz="1600">
                          <a:effectLst/>
                        </a:rPr>
                        <a:t>...........................</a:t>
                      </a:r>
                      <a:endParaRPr lang="en-US" sz="1600">
                        <a:effectLst/>
                      </a:endParaRPr>
                    </a:p>
                    <a:p>
                      <a:pPr indent="457200" algn="just">
                        <a:lnSpc>
                          <a:spcPct val="130000"/>
                        </a:lnSpc>
                        <a:spcBef>
                          <a:spcPts val="600"/>
                        </a:spcBef>
                        <a:spcAft>
                          <a:spcPts val="600"/>
                        </a:spcAft>
                      </a:pPr>
                      <a:r>
                        <a:rPr lang="vi-VN" sz="1600">
                          <a:effectLst/>
                        </a:rPr>
                        <a:t>.............................</a:t>
                      </a:r>
                      <a:endParaRPr lang="en-US" sz="1600">
                        <a:effectLst/>
                      </a:endParaRPr>
                    </a:p>
                    <a:p>
                      <a:pPr indent="457200" algn="just">
                        <a:lnSpc>
                          <a:spcPct val="130000"/>
                        </a:lnSpc>
                        <a:spcBef>
                          <a:spcPts val="600"/>
                        </a:spcBef>
                        <a:spcAft>
                          <a:spcPts val="6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just">
                        <a:lnSpc>
                          <a:spcPct val="130000"/>
                        </a:lnSpc>
                        <a:spcBef>
                          <a:spcPts val="600"/>
                        </a:spcBef>
                        <a:spcAft>
                          <a:spcPts val="600"/>
                        </a:spcAft>
                      </a:pPr>
                      <a:r>
                        <a:rPr lang="vi-VN" sz="1600">
                          <a:effectLst/>
                        </a:rPr>
                        <a:t>............................</a:t>
                      </a:r>
                      <a:endParaRPr lang="en-US" sz="1600">
                        <a:effectLst/>
                      </a:endParaRPr>
                    </a:p>
                    <a:p>
                      <a:pPr indent="457200" algn="just">
                        <a:lnSpc>
                          <a:spcPct val="130000"/>
                        </a:lnSpc>
                        <a:spcBef>
                          <a:spcPts val="600"/>
                        </a:spcBef>
                        <a:spcAft>
                          <a:spcPts val="600"/>
                        </a:spcAft>
                      </a:pPr>
                      <a:r>
                        <a:rPr lang="vi-VN" sz="1600">
                          <a:effectLst/>
                        </a:rPr>
                        <a:t>.............................</a:t>
                      </a:r>
                      <a:endParaRPr lang="en-US" sz="1600">
                        <a:effectLst/>
                      </a:endParaRPr>
                    </a:p>
                    <a:p>
                      <a:pPr indent="457200" algn="just">
                        <a:lnSpc>
                          <a:spcPct val="130000"/>
                        </a:lnSpc>
                        <a:spcBef>
                          <a:spcPts val="600"/>
                        </a:spcBef>
                        <a:spcAft>
                          <a:spcPts val="6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just">
                        <a:lnSpc>
                          <a:spcPct val="130000"/>
                        </a:lnSpc>
                        <a:spcBef>
                          <a:spcPts val="600"/>
                        </a:spcBef>
                        <a:spcAft>
                          <a:spcPts val="600"/>
                        </a:spcAft>
                      </a:pPr>
                      <a:r>
                        <a:rPr lang="vi-VN" sz="1600">
                          <a:effectLst/>
                        </a:rPr>
                        <a:t>........................</a:t>
                      </a:r>
                      <a:endParaRPr lang="en-US" sz="1600">
                        <a:effectLst/>
                      </a:endParaRPr>
                    </a:p>
                    <a:p>
                      <a:pPr indent="457200" algn="just">
                        <a:lnSpc>
                          <a:spcPct val="130000"/>
                        </a:lnSpc>
                        <a:spcBef>
                          <a:spcPts val="600"/>
                        </a:spcBef>
                        <a:spcAft>
                          <a:spcPts val="600"/>
                        </a:spcAft>
                      </a:pPr>
                      <a:r>
                        <a:rPr lang="vi-VN" sz="1600">
                          <a:effectLst/>
                        </a:rPr>
                        <a:t>................................</a:t>
                      </a:r>
                      <a:endParaRPr lang="en-US" sz="1600">
                        <a:effectLst/>
                      </a:endParaRPr>
                    </a:p>
                    <a:p>
                      <a:pPr indent="457200" algn="just">
                        <a:lnSpc>
                          <a:spcPct val="130000"/>
                        </a:lnSpc>
                        <a:spcBef>
                          <a:spcPts val="600"/>
                        </a:spcBef>
                        <a:spcAft>
                          <a:spcPts val="6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0630819"/>
                  </a:ext>
                </a:extLst>
              </a:tr>
            </a:tbl>
          </a:graphicData>
        </a:graphic>
      </p:graphicFrame>
    </p:spTree>
    <p:extLst>
      <p:ext uri="{BB962C8B-B14F-4D97-AF65-F5344CB8AC3E}">
        <p14:creationId xmlns:p14="http://schemas.microsoft.com/office/powerpoint/2010/main" val="3231436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D451864-B7AB-419C-9A7D-35432ACD30FB}"/>
              </a:ext>
            </a:extLst>
          </p:cNvPr>
          <p:cNvSpPr txBox="1">
            <a:spLocks/>
          </p:cNvSpPr>
          <p:nvPr/>
        </p:nvSpPr>
        <p:spPr>
          <a:xfrm>
            <a:off x="838200" y="238516"/>
            <a:ext cx="10515600" cy="14918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solidFill>
                  <a:srgbClr val="0070C0"/>
                </a:solidFill>
                <a:latin typeface="Arial" panose="020B0604020202020204" pitchFamily="34" charset="0"/>
                <a:cs typeface="Arial" panose="020B0604020202020204" pitchFamily="34" charset="0"/>
              </a:rPr>
              <a:t>NỘI DUNG 1</a:t>
            </a:r>
          </a:p>
          <a:p>
            <a:pPr algn="ctr"/>
            <a:r>
              <a:rPr lang="en-US" sz="2600" b="1">
                <a:latin typeface="Arial" panose="020B0604020202020204" pitchFamily="34" charset="0"/>
                <a:cs typeface="Arial" panose="020B0604020202020204" pitchFamily="34" charset="0"/>
              </a:rPr>
              <a:t>Các xu hướng hiện đại về kiểm tra, đánh giá kết quả học tập, giáo dục nhằm phát triển phẩm chất, năng lực HS THCS / THPT</a:t>
            </a:r>
            <a:endParaRPr lang="en-US" sz="2600" b="1"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0E38BD69-687C-4A82-A59D-EAA7282E27E1}"/>
              </a:ext>
            </a:extLst>
          </p:cNvPr>
          <p:cNvSpPr>
            <a:spLocks noGrp="1"/>
          </p:cNvSpPr>
          <p:nvPr>
            <p:ph type="title"/>
          </p:nvPr>
        </p:nvSpPr>
        <p:spPr>
          <a:xfrm>
            <a:off x="419359" y="1521880"/>
            <a:ext cx="11166183" cy="1325563"/>
          </a:xfrm>
        </p:spPr>
        <p:txBody>
          <a:bodyPr>
            <a:normAutofit/>
          </a:bodyPr>
          <a:lstStyle/>
          <a:p>
            <a:r>
              <a:rPr lang="en-US" sz="2800" b="1" i="1">
                <a:solidFill>
                  <a:srgbClr val="00B050"/>
                </a:solidFill>
                <a:latin typeface="Arial" panose="020B0604020202020204" pitchFamily="34" charset="0"/>
                <a:cs typeface="Arial" panose="020B0604020202020204" pitchFamily="34" charset="0"/>
              </a:rPr>
              <a:t>1.1. Một số vấn đề chung về kiểm tra đánh giá trong giáo dục</a:t>
            </a:r>
            <a:endParaRPr lang="en-US" sz="2800" b="1" i="1" dirty="0">
              <a:solidFill>
                <a:srgbClr val="00B050"/>
              </a:solidFill>
              <a:latin typeface="Arial" panose="020B0604020202020204" pitchFamily="34" charset="0"/>
              <a:cs typeface="Arial" panose="020B0604020202020204" pitchFamily="34" charset="0"/>
            </a:endParaRPr>
          </a:p>
        </p:txBody>
      </p:sp>
      <p:sp>
        <p:nvSpPr>
          <p:cNvPr id="5" name="Rectangle: Rounded Corners 8">
            <a:extLst>
              <a:ext uri="{FF2B5EF4-FFF2-40B4-BE49-F238E27FC236}">
                <a16:creationId xmlns:a16="http://schemas.microsoft.com/office/drawing/2014/main" id="{E1379B91-AEEE-4590-AC1B-9F47423DC12F}"/>
              </a:ext>
            </a:extLst>
          </p:cNvPr>
          <p:cNvSpPr/>
          <p:nvPr/>
        </p:nvSpPr>
        <p:spPr>
          <a:xfrm>
            <a:off x="639519" y="2428813"/>
            <a:ext cx="5852159" cy="88279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buNone/>
            </a:pPr>
            <a:r>
              <a:rPr lang="en-US" sz="3200" i="1" dirty="0">
                <a:solidFill>
                  <a:schemeClr val="tx1"/>
                </a:solidFill>
                <a:latin typeface="Arial" panose="020B0604020202020204" pitchFamily="34" charset="0"/>
                <a:cs typeface="Arial" panose="020B0604020202020204" pitchFamily="34" charset="0"/>
              </a:rPr>
              <a:t>1.1.1. </a:t>
            </a:r>
            <a:r>
              <a:rPr lang="en-US" sz="3200" i="1" dirty="0" err="1">
                <a:solidFill>
                  <a:schemeClr val="tx1"/>
                </a:solidFill>
                <a:latin typeface="Arial" panose="020B0604020202020204" pitchFamily="34" charset="0"/>
                <a:cs typeface="Arial" panose="020B0604020202020204" pitchFamily="34" charset="0"/>
              </a:rPr>
              <a:t>Các</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khái</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niệm</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cơ</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bản</a:t>
            </a:r>
            <a:endParaRPr lang="en-US" sz="3200" i="1"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7336E5F-404A-4F94-AEE6-050CE574DFDB}"/>
              </a:ext>
            </a:extLst>
          </p:cNvPr>
          <p:cNvSpPr/>
          <p:nvPr/>
        </p:nvSpPr>
        <p:spPr>
          <a:xfrm>
            <a:off x="4856870" y="3789012"/>
            <a:ext cx="2225040" cy="5142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000"/>
              <a:t>a. Đo lường</a:t>
            </a:r>
          </a:p>
        </p:txBody>
      </p:sp>
      <p:sp>
        <p:nvSpPr>
          <p:cNvPr id="7" name="Rectangle 6">
            <a:extLst>
              <a:ext uri="{FF2B5EF4-FFF2-40B4-BE49-F238E27FC236}">
                <a16:creationId xmlns:a16="http://schemas.microsoft.com/office/drawing/2014/main" id="{4229C84F-4734-4655-B3F0-839FA813EAB0}"/>
              </a:ext>
            </a:extLst>
          </p:cNvPr>
          <p:cNvSpPr/>
          <p:nvPr/>
        </p:nvSpPr>
        <p:spPr>
          <a:xfrm>
            <a:off x="4856870" y="4690874"/>
            <a:ext cx="2225040" cy="5142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000"/>
              <a:t>b. Đánh giá</a:t>
            </a:r>
          </a:p>
        </p:txBody>
      </p:sp>
      <p:sp>
        <p:nvSpPr>
          <p:cNvPr id="8" name="Rectangle 7">
            <a:extLst>
              <a:ext uri="{FF2B5EF4-FFF2-40B4-BE49-F238E27FC236}">
                <a16:creationId xmlns:a16="http://schemas.microsoft.com/office/drawing/2014/main" id="{FC6F0D4A-1B22-414B-938D-388587AB0C74}"/>
              </a:ext>
            </a:extLst>
          </p:cNvPr>
          <p:cNvSpPr/>
          <p:nvPr/>
        </p:nvSpPr>
        <p:spPr>
          <a:xfrm>
            <a:off x="4856870" y="5592736"/>
            <a:ext cx="2225040" cy="5142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000"/>
              <a:t>c. Kiểm tra</a:t>
            </a:r>
          </a:p>
        </p:txBody>
      </p:sp>
    </p:spTree>
    <p:extLst>
      <p:ext uri="{BB962C8B-B14F-4D97-AF65-F5344CB8AC3E}">
        <p14:creationId xmlns:p14="http://schemas.microsoft.com/office/powerpoint/2010/main" val="27993683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pattFill prst="pct25">
          <a:fgClr>
            <a:srgbClr val="00B05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429846" y="320432"/>
            <a:ext cx="10042769" cy="596574"/>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3.1.</a:t>
            </a:r>
            <a:r>
              <a:rPr kumimoji="0" lang="en-US" sz="2800" b="1" i="0" u="none" strike="noStrike" kern="1200" cap="none" spc="0" normalizeH="0" baseline="0" noProof="0">
                <a:ln>
                  <a:noFill/>
                </a:ln>
                <a:solidFill>
                  <a:prstClr val="black"/>
                </a:solidFill>
                <a:effectLst/>
                <a:uLnTx/>
                <a:uFillTx/>
                <a:latin typeface="Times New Roman"/>
                <a:ea typeface="Times New Roman"/>
                <a:cs typeface="+mn-cs"/>
              </a:rPr>
              <a:t>1</a:t>
            </a: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.4</a:t>
            </a:r>
            <a:r>
              <a:rPr kumimoji="0" lang="vi-VN" sz="2800" b="1"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Minh họa</a:t>
            </a:r>
            <a:r>
              <a:rPr kumimoji="0" lang="en-US" sz="2800" b="1" i="0" u="none" strike="noStrike" kern="1200" cap="none" spc="0" normalizeH="0" baseline="0" noProof="0">
                <a:ln>
                  <a:noFill/>
                </a:ln>
                <a:solidFill>
                  <a:prstClr val="black"/>
                </a:solidFill>
                <a:effectLst/>
                <a:uLnTx/>
                <a:uFillTx/>
                <a:latin typeface="Times New Roman"/>
                <a:ea typeface="Times New Roman"/>
                <a:cs typeface="+mn-cs"/>
              </a:rPr>
              <a:t> câu hỏi tự luận và trắc nghiệm</a:t>
            </a:r>
            <a:endParaRPr kumimoji="0" lang="en-US" sz="2800" b="1"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4" name="TextBox 3"/>
          <p:cNvSpPr txBox="1"/>
          <p:nvPr/>
        </p:nvSpPr>
        <p:spPr>
          <a:xfrm>
            <a:off x="678699" y="2250985"/>
            <a:ext cx="11176000" cy="3020827"/>
          </a:xfrm>
          <a:prstGeom prst="rect">
            <a:avLst/>
          </a:prstGeom>
          <a:noFill/>
        </p:spPr>
        <p:txBody>
          <a:bodyPr wrap="square" rtlCol="0">
            <a:spAutoFit/>
          </a:bodyPr>
          <a:lstStyle/>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Dạng tự luận chia thành tự luận hạn chế và tự luận mở rộng. Ví dụ về tự luận hạn chế: </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4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Tuổi trẻ có cần phải sống khác biệt ?</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4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Em hãy viết bài văn ngắn ( khoảng 1 trang giấy thi) trả lời câu hỏi trên.</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pt-BR"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Ví dụ về tự luận mở rộng:</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Từ những trải nghiệm trong quá trình đọc tác phẩm văn học, em hãy viết đoạn văn với nhan đề: “Đọc một tác phẩm – Đi muôn dặm đường”.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Hình chữ nhật 2">
            <a:extLst>
              <a:ext uri="{FF2B5EF4-FFF2-40B4-BE49-F238E27FC236}">
                <a16:creationId xmlns:a16="http://schemas.microsoft.com/office/drawing/2014/main" id="{81659293-7673-4497-8E06-39063FDBEA0F}"/>
              </a:ext>
            </a:extLst>
          </p:cNvPr>
          <p:cNvSpPr/>
          <p:nvPr/>
        </p:nvSpPr>
        <p:spPr>
          <a:xfrm>
            <a:off x="1170879" y="1307407"/>
            <a:ext cx="2308302" cy="557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Tự luận</a:t>
            </a:r>
          </a:p>
        </p:txBody>
      </p:sp>
    </p:spTree>
    <p:extLst>
      <p:ext uri="{BB962C8B-B14F-4D97-AF65-F5344CB8AC3E}">
        <p14:creationId xmlns:p14="http://schemas.microsoft.com/office/powerpoint/2010/main" val="32363699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pattFill prst="pct25">
          <a:fgClr>
            <a:srgbClr val="00B05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429846" y="320432"/>
            <a:ext cx="10042769" cy="596574"/>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3.1.</a:t>
            </a:r>
            <a:r>
              <a:rPr kumimoji="0" lang="en-US" sz="2800" b="1" i="0" u="none" strike="noStrike" kern="1200" cap="none" spc="0" normalizeH="0" baseline="0" noProof="0">
                <a:ln>
                  <a:noFill/>
                </a:ln>
                <a:solidFill>
                  <a:prstClr val="black"/>
                </a:solidFill>
                <a:effectLst/>
                <a:uLnTx/>
                <a:uFillTx/>
                <a:latin typeface="Times New Roman"/>
                <a:ea typeface="Times New Roman"/>
                <a:cs typeface="+mn-cs"/>
              </a:rPr>
              <a:t>1</a:t>
            </a: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.4</a:t>
            </a:r>
            <a:r>
              <a:rPr kumimoji="0" lang="vi-VN" sz="2800" b="1"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Minh họa</a:t>
            </a:r>
            <a:r>
              <a:rPr kumimoji="0" lang="en-US" sz="2800" b="1" i="0" u="none" strike="noStrike" kern="1200" cap="none" spc="0" normalizeH="0" baseline="0" noProof="0">
                <a:ln>
                  <a:noFill/>
                </a:ln>
                <a:solidFill>
                  <a:prstClr val="black"/>
                </a:solidFill>
                <a:effectLst/>
                <a:uLnTx/>
                <a:uFillTx/>
                <a:latin typeface="Times New Roman"/>
                <a:ea typeface="Times New Roman"/>
                <a:cs typeface="+mn-cs"/>
              </a:rPr>
              <a:t> câu hỏi tự luận và trắc nghiệm</a:t>
            </a:r>
            <a:endParaRPr kumimoji="0" lang="en-US" sz="2800" b="1"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4" name="TextBox 3"/>
          <p:cNvSpPr txBox="1"/>
          <p:nvPr/>
        </p:nvSpPr>
        <p:spPr>
          <a:xfrm>
            <a:off x="340637" y="2001265"/>
            <a:ext cx="11176000" cy="4191981"/>
          </a:xfrm>
          <a:prstGeom prst="rect">
            <a:avLst/>
          </a:prstGeom>
          <a:noFill/>
        </p:spPr>
        <p:txBody>
          <a:bodyPr wrap="square" rtlCol="0">
            <a:spAutoFit/>
          </a:bodyPr>
          <a:lstStyle/>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Dạng trắc nghiệm khách quan chia thành:</a:t>
            </a: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Câu hỏi trắc nghiệm nhiều lựa chọn. Ví dụ: </a:t>
            </a: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Nhân vật chính trong tác phẩm Tôi đi học của của Thanh Tịnh là ai?</a:t>
            </a: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 Người mẹ.                                           C. Người thầy giáo.</a:t>
            </a: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B. Ông đốc.                                              D. Nhân vật “tôi”.</a:t>
            </a: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Câu hỏi trắc nghiệm đúng sai. Ví dụ: </a:t>
            </a: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Có người cho rằng: Chiếc lá cuối cùng là chuyện có kết thúc mở, để lại nhiều dư âm và suy nghĩ trong lòng người đọc. Điều đó đúng hay sai?</a:t>
            </a: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 Đúng.                                                    B. Sai.</a:t>
            </a:r>
          </a:p>
        </p:txBody>
      </p:sp>
      <p:sp>
        <p:nvSpPr>
          <p:cNvPr id="3" name="Hình chữ nhật 2">
            <a:extLst>
              <a:ext uri="{FF2B5EF4-FFF2-40B4-BE49-F238E27FC236}">
                <a16:creationId xmlns:a16="http://schemas.microsoft.com/office/drawing/2014/main" id="{6D7A5ED2-BCC0-4933-AF83-D0C1B989066B}"/>
              </a:ext>
            </a:extLst>
          </p:cNvPr>
          <p:cNvSpPr/>
          <p:nvPr/>
        </p:nvSpPr>
        <p:spPr>
          <a:xfrm>
            <a:off x="1014762" y="1180355"/>
            <a:ext cx="2765501" cy="557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Trắc nghiệm</a:t>
            </a:r>
          </a:p>
        </p:txBody>
      </p:sp>
    </p:spTree>
    <p:extLst>
      <p:ext uri="{BB962C8B-B14F-4D97-AF65-F5344CB8AC3E}">
        <p14:creationId xmlns:p14="http://schemas.microsoft.com/office/powerpoint/2010/main" val="13337901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pattFill prst="pct25">
          <a:fgClr>
            <a:srgbClr val="00B05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429846" y="126812"/>
            <a:ext cx="10042769" cy="596574"/>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3.1.</a:t>
            </a:r>
            <a:r>
              <a:rPr kumimoji="0" lang="en-US" sz="2800" b="1" i="0" u="none" strike="noStrike" kern="1200" cap="none" spc="0" normalizeH="0" baseline="0" noProof="0">
                <a:ln>
                  <a:noFill/>
                </a:ln>
                <a:solidFill>
                  <a:prstClr val="black"/>
                </a:solidFill>
                <a:effectLst/>
                <a:uLnTx/>
                <a:uFillTx/>
                <a:latin typeface="Times New Roman"/>
                <a:ea typeface="Times New Roman"/>
                <a:cs typeface="+mn-cs"/>
              </a:rPr>
              <a:t>1</a:t>
            </a: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.4</a:t>
            </a:r>
            <a:r>
              <a:rPr kumimoji="0" lang="vi-VN" sz="2800" b="1"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Minh họa</a:t>
            </a:r>
            <a:r>
              <a:rPr kumimoji="0" lang="en-US" sz="2800" b="1" i="0" u="none" strike="noStrike" kern="1200" cap="none" spc="0" normalizeH="0" baseline="0" noProof="0">
                <a:ln>
                  <a:noFill/>
                </a:ln>
                <a:solidFill>
                  <a:prstClr val="black"/>
                </a:solidFill>
                <a:effectLst/>
                <a:uLnTx/>
                <a:uFillTx/>
                <a:latin typeface="Times New Roman"/>
                <a:ea typeface="Times New Roman"/>
                <a:cs typeface="+mn-cs"/>
              </a:rPr>
              <a:t> câu hỏi tự luận và trắc nghiệm</a:t>
            </a:r>
            <a:endParaRPr kumimoji="0" lang="en-US" sz="2800" b="1"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4" name="TextBox 3"/>
          <p:cNvSpPr txBox="1"/>
          <p:nvPr/>
        </p:nvSpPr>
        <p:spPr>
          <a:xfrm>
            <a:off x="333869" y="1333009"/>
            <a:ext cx="11524261" cy="4191981"/>
          </a:xfrm>
          <a:prstGeom prst="rect">
            <a:avLst/>
          </a:prstGeom>
          <a:noFill/>
        </p:spPr>
        <p:txBody>
          <a:bodyPr wrap="square" rtlCol="0">
            <a:spAutoFit/>
          </a:bodyPr>
          <a:lstStyle/>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Câu hỏi trắc nghiệm điền vào chỗ trống. Ví dụ: </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Chọn một trong bốn cụm từ đã cho dưới đây để điền vào chỗ trống trong câu sau cho phù hợp.</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Hịch tướng sĩ</a:t>
            </a: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là...bất hủ phản ánh lòng yêu nước và tinh thần quyết chiến, quyết thắng quân xâm lược của dân tộc ta”</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98475"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 Áng thiên cổ hùng văn.                 C. Lời hịch vang dậy núi sông.</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69875"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B. Tiếng kèn xuất quân.                     D. Bài văn chính luận xuất sắc. </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Câu hỏi trắc nghiệm ghép đôi. Ví dụ: </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98475"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Nối từ ở cột A với nghĩa của từ đó ở cột B</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498475" marR="0" lvl="0" indent="457200" algn="just" defTabSz="914400" rtl="0" eaLnBrk="1" fontAlgn="auto" latinLnBrk="0" hangingPunct="1">
              <a:lnSpc>
                <a:spcPct val="130000"/>
              </a:lnSpc>
              <a:spcBef>
                <a:spcPts val="300"/>
              </a:spcBef>
              <a:spcAft>
                <a:spcPts val="30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Bảng 2">
            <a:extLst>
              <a:ext uri="{FF2B5EF4-FFF2-40B4-BE49-F238E27FC236}">
                <a16:creationId xmlns:a16="http://schemas.microsoft.com/office/drawing/2014/main" id="{DDC40D34-44CA-45FB-8D9C-F7E4CB74955F}"/>
              </a:ext>
            </a:extLst>
          </p:cNvPr>
          <p:cNvGraphicFramePr>
            <a:graphicFrameLocks noGrp="1"/>
          </p:cNvGraphicFramePr>
          <p:nvPr/>
        </p:nvGraphicFramePr>
        <p:xfrm>
          <a:off x="927410" y="5052112"/>
          <a:ext cx="10515600" cy="1622873"/>
        </p:xfrm>
        <a:graphic>
          <a:graphicData uri="http://schemas.openxmlformats.org/drawingml/2006/table">
            <a:tbl>
              <a:tblPr firstRow="1" firstCol="1" bandRow="1"/>
              <a:tblGrid>
                <a:gridCol w="2145182">
                  <a:extLst>
                    <a:ext uri="{9D8B030D-6E8A-4147-A177-3AD203B41FA5}">
                      <a16:colId xmlns:a16="http://schemas.microsoft.com/office/drawing/2014/main" val="4264655525"/>
                    </a:ext>
                  </a:extLst>
                </a:gridCol>
                <a:gridCol w="8370418">
                  <a:extLst>
                    <a:ext uri="{9D8B030D-6E8A-4147-A177-3AD203B41FA5}">
                      <a16:colId xmlns:a16="http://schemas.microsoft.com/office/drawing/2014/main" val="2771474696"/>
                    </a:ext>
                  </a:extLst>
                </a:gridCol>
              </a:tblGrid>
              <a:tr h="0">
                <a:tc>
                  <a:txBody>
                    <a:bodyPr/>
                    <a:lstStyle/>
                    <a:p>
                      <a:pPr indent="457200" algn="ctr">
                        <a:lnSpc>
                          <a:spcPct val="130000"/>
                        </a:lnSpc>
                        <a:spcBef>
                          <a:spcPts val="300"/>
                        </a:spcBef>
                        <a:spcAft>
                          <a:spcPts val="3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30000"/>
                        </a:lnSpc>
                        <a:spcBef>
                          <a:spcPts val="300"/>
                        </a:spcBef>
                        <a:spcAft>
                          <a:spcPts val="3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5718995"/>
                  </a:ext>
                </a:extLst>
              </a:tr>
              <a:tr h="0">
                <a:tc>
                  <a:txBody>
                    <a:bodyPr/>
                    <a:lstStyle/>
                    <a:p>
                      <a:pPr indent="457200" algn="just">
                        <a:lnSpc>
                          <a:spcPct val="130000"/>
                        </a:lnSpc>
                        <a:spcBef>
                          <a:spcPts val="300"/>
                        </a:spcBef>
                        <a:spcAft>
                          <a:spcPts val="300"/>
                        </a:spcAft>
                      </a:pPr>
                      <a:r>
                        <a:rPr lang="vi-VN" sz="130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Trầm ngâm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30000"/>
                        </a:lnSpc>
                        <a:spcBef>
                          <a:spcPts val="300"/>
                        </a:spcBef>
                        <a:spcAft>
                          <a:spcPts val="3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 có ánh sáng phản chiếu trên vật trong suốt, tạo vẻ sinh động.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394340"/>
                  </a:ext>
                </a:extLst>
              </a:tr>
              <a:tr h="0">
                <a:tc>
                  <a:txBody>
                    <a:bodyPr/>
                    <a:lstStyle/>
                    <a:p>
                      <a:pPr indent="457200" algn="just">
                        <a:lnSpc>
                          <a:spcPct val="130000"/>
                        </a:lnSpc>
                        <a:spcBef>
                          <a:spcPts val="300"/>
                        </a:spcBef>
                        <a:spcAft>
                          <a:spcPts val="300"/>
                        </a:spcAft>
                      </a:pPr>
                      <a:r>
                        <a:rPr lang="vi-VN" sz="130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Thướt tha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30000"/>
                        </a:lnSpc>
                        <a:spcBef>
                          <a:spcPts val="300"/>
                        </a:spcBef>
                        <a:spcAft>
                          <a:spcPts val="300"/>
                        </a:spcAft>
                      </a:pPr>
                      <a:r>
                        <a:rPr lang="vi-VN" sz="1300">
                          <a:effectLst/>
                          <a:latin typeface="Times New Roman" panose="02020603050405020304" pitchFamily="18" charset="0"/>
                          <a:ea typeface="Times New Roman" panose="02020603050405020304" pitchFamily="18" charset="0"/>
                          <a:cs typeface="Times New Roman" panose="02020603050405020304" pitchFamily="18" charset="0"/>
                        </a:rPr>
                        <a:t> b. kiểu cười không nghe thấy tiếng, chỉ trông thấy dáng đôi môi hơi hé và cử động nhẹ.</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4353933"/>
                  </a:ext>
                </a:extLst>
              </a:tr>
              <a:tr h="0">
                <a:tc>
                  <a:txBody>
                    <a:bodyPr/>
                    <a:lstStyle/>
                    <a:p>
                      <a:pPr indent="457200" algn="just">
                        <a:lnSpc>
                          <a:spcPct val="130000"/>
                        </a:lnSpc>
                        <a:spcBef>
                          <a:spcPts val="300"/>
                        </a:spcBef>
                        <a:spcAft>
                          <a:spcPts val="3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3. Long lanh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30000"/>
                        </a:lnSpc>
                        <a:spcBef>
                          <a:spcPts val="300"/>
                        </a:spcBef>
                        <a:spcAft>
                          <a:spcPts val="300"/>
                        </a:spcAft>
                      </a:pPr>
                      <a:r>
                        <a:rPr lang="vi-VN" sz="1300">
                          <a:effectLst/>
                          <a:latin typeface="Times New Roman" panose="02020603050405020304" pitchFamily="18" charset="0"/>
                          <a:ea typeface="Times New Roman" panose="02020603050405020304" pitchFamily="18" charset="0"/>
                          <a:cs typeface="Times New Roman" panose="02020603050405020304" pitchFamily="18" charset="0"/>
                        </a:rPr>
                        <a:t> c. âm thanh cao và trong, phát ra với nhịp độ mau.</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144162"/>
                  </a:ext>
                </a:extLst>
              </a:tr>
              <a:tr h="0">
                <a:tc>
                  <a:txBody>
                    <a:bodyPr/>
                    <a:lstStyle/>
                    <a:p>
                      <a:pPr indent="457200" algn="just">
                        <a:lnSpc>
                          <a:spcPct val="130000"/>
                        </a:lnSpc>
                        <a:spcBef>
                          <a:spcPts val="300"/>
                        </a:spcBef>
                        <a:spcAft>
                          <a:spcPts val="300"/>
                        </a:spcAft>
                      </a:pPr>
                      <a:r>
                        <a:rPr lang="vi-VN" sz="1300">
                          <a:effectLst/>
                          <a:latin typeface="Times New Roman" panose="02020603050405020304" pitchFamily="18" charset="0"/>
                          <a:ea typeface="Times New Roman" panose="02020603050405020304" pitchFamily="18" charset="0"/>
                          <a:cs typeface="Times New Roman" panose="02020603050405020304" pitchFamily="18" charset="0"/>
                        </a:rPr>
                        <a:t>4. Mủm mỉm</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30000"/>
                        </a:lnSpc>
                        <a:spcBef>
                          <a:spcPts val="300"/>
                        </a:spcBef>
                        <a:spcAft>
                          <a:spcPts val="300"/>
                        </a:spcAft>
                      </a:pPr>
                      <a:r>
                        <a:rPr lang="vi-VN" sz="1300">
                          <a:effectLst/>
                          <a:latin typeface="Times New Roman" panose="02020603050405020304" pitchFamily="18" charset="0"/>
                          <a:ea typeface="Times New Roman" panose="02020603050405020304" pitchFamily="18" charset="0"/>
                          <a:cs typeface="Times New Roman" panose="02020603050405020304" pitchFamily="18" charset="0"/>
                        </a:rPr>
                        <a:t> d. có dáng vẻ đang suy nghĩ, nghiền ngẫm điều gì.</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801068"/>
                  </a:ext>
                </a:extLst>
              </a:tr>
              <a:tr h="0">
                <a:tc>
                  <a:txBody>
                    <a:bodyPr/>
                    <a:lstStyle/>
                    <a:p>
                      <a:pPr indent="457200" algn="just">
                        <a:lnSpc>
                          <a:spcPct val="130000"/>
                        </a:lnSpc>
                        <a:spcBef>
                          <a:spcPts val="300"/>
                        </a:spcBef>
                        <a:spcAft>
                          <a:spcPts val="300"/>
                        </a:spcAft>
                      </a:pPr>
                      <a:r>
                        <a:rPr lang="vi-VN" sz="1300">
                          <a:effectLst/>
                          <a:latin typeface="Times New Roman" panose="02020603050405020304" pitchFamily="18" charset="0"/>
                          <a:ea typeface="Times New Roman" panose="02020603050405020304" pitchFamily="18" charset="0"/>
                          <a:cs typeface="Times New Roman" panose="02020603050405020304" pitchFamily="18" charset="0"/>
                        </a:rPr>
                        <a:t>5. Lanh lảnh</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30000"/>
                        </a:lnSpc>
                        <a:spcBef>
                          <a:spcPts val="300"/>
                        </a:spcBef>
                        <a:spcAft>
                          <a:spcPts val="300"/>
                        </a:spcAft>
                      </a:pPr>
                      <a:r>
                        <a:rPr lang="vi-VN" sz="1300">
                          <a:effectLst/>
                          <a:latin typeface="Times New Roman" panose="02020603050405020304" pitchFamily="18" charset="0"/>
                          <a:ea typeface="Times New Roman" panose="02020603050405020304" pitchFamily="18" charset="0"/>
                          <a:cs typeface="Times New Roman" panose="02020603050405020304" pitchFamily="18" charset="0"/>
                        </a:rPr>
                        <a:t> e. có dáng vẻ cao rủ dài xuống và chuyển động một cách mềm mại, uyển chuyển.</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7951537"/>
                  </a:ext>
                </a:extLst>
              </a:tr>
              <a:tr h="0">
                <a:tc>
                  <a:txBody>
                    <a:bodyPr/>
                    <a:lstStyle/>
                    <a:p>
                      <a:pPr indent="457200" algn="just">
                        <a:lnSpc>
                          <a:spcPct val="130000"/>
                        </a:lnSpc>
                        <a:spcBef>
                          <a:spcPts val="300"/>
                        </a:spcBef>
                        <a:spcAft>
                          <a:spcPts val="300"/>
                        </a:spcAft>
                      </a:pPr>
                      <a:r>
                        <a:rPr lang="vi-VN" sz="1300">
                          <a:effectLst/>
                          <a:latin typeface="Times New Roman" panose="02020603050405020304" pitchFamily="18" charset="0"/>
                          <a:ea typeface="Times New Roman" panose="02020603050405020304" pitchFamily="18" charset="0"/>
                          <a:cs typeface="Times New Roman" panose="02020603050405020304" pitchFamily="18" charset="0"/>
                        </a:rPr>
                        <a:t> 6. Lảnh lót</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30000"/>
                        </a:lnSpc>
                        <a:spcBef>
                          <a:spcPts val="300"/>
                        </a:spcBef>
                        <a:spcAft>
                          <a:spcPts val="3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30161"/>
                  </a:ext>
                </a:extLst>
              </a:tr>
            </a:tbl>
          </a:graphicData>
        </a:graphic>
      </p:graphicFrame>
      <p:sp>
        <p:nvSpPr>
          <p:cNvPr id="6" name="Hình chữ nhật 5">
            <a:extLst>
              <a:ext uri="{FF2B5EF4-FFF2-40B4-BE49-F238E27FC236}">
                <a16:creationId xmlns:a16="http://schemas.microsoft.com/office/drawing/2014/main" id="{A8F8CEB2-9DD4-4464-9F25-E3EC1C8F29F8}"/>
              </a:ext>
            </a:extLst>
          </p:cNvPr>
          <p:cNvSpPr/>
          <p:nvPr/>
        </p:nvSpPr>
        <p:spPr>
          <a:xfrm>
            <a:off x="927410" y="775448"/>
            <a:ext cx="2308302" cy="557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Trắc nghiệm</a:t>
            </a:r>
          </a:p>
        </p:txBody>
      </p:sp>
    </p:spTree>
    <p:extLst>
      <p:ext uri="{BB962C8B-B14F-4D97-AF65-F5344CB8AC3E}">
        <p14:creationId xmlns:p14="http://schemas.microsoft.com/office/powerpoint/2010/main" val="15323031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pattFill prst="pct25">
          <a:fgClr>
            <a:srgbClr val="00B05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243449" y="153163"/>
            <a:ext cx="4900246" cy="596574"/>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en-US" sz="2800" b="1" i="0" u="none" strike="noStrike" kern="1200" cap="none" spc="0" normalizeH="0" baseline="0" noProof="0">
                <a:ln>
                  <a:noFill/>
                </a:ln>
                <a:solidFill>
                  <a:prstClr val="black"/>
                </a:solidFill>
                <a:effectLst/>
                <a:uLnTx/>
                <a:uFillTx/>
                <a:latin typeface="Times New Roman"/>
                <a:ea typeface="Times New Roman"/>
                <a:cs typeface="+mn-cs"/>
              </a:rPr>
              <a:t>3.1.2.  Bài tập</a:t>
            </a:r>
            <a:endParaRPr kumimoji="0" lang="en-US" sz="2800" b="1"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3" name="TextBox 2"/>
          <p:cNvSpPr txBox="1"/>
          <p:nvPr/>
        </p:nvSpPr>
        <p:spPr>
          <a:xfrm>
            <a:off x="243449" y="1054602"/>
            <a:ext cx="11554541" cy="5645135"/>
          </a:xfrm>
          <a:prstGeom prst="rect">
            <a:avLst/>
          </a:prstGeom>
          <a:solidFill>
            <a:schemeClr val="accent2">
              <a:lumMod val="20000"/>
              <a:lumOff val="80000"/>
            </a:schemeClr>
          </a:solidFill>
          <a:ln>
            <a:solidFill>
              <a:schemeClr val="tx1"/>
            </a:solidFill>
            <a:prstDash val="dashDot"/>
          </a:ln>
        </p:spPr>
        <p:txBody>
          <a:bodyPr wrap="square" rtlCol="0">
            <a:spAutoFit/>
          </a:bodyPr>
          <a:lstStyle/>
          <a:p>
            <a:pPr marL="0" marR="0" lvl="0" indent="0" algn="just" defTabSz="914400" rtl="0" eaLnBrk="1" fontAlgn="auto" latinLnBrk="0" hangingPunct="1">
              <a:lnSpc>
                <a:spcPct val="100000"/>
              </a:lnSpc>
              <a:spcBef>
                <a:spcPts val="400"/>
              </a:spcBef>
              <a:spcAft>
                <a:spcPts val="40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a:ea typeface="Times New Roman"/>
                <a:cs typeface="+mn-cs"/>
              </a:rPr>
              <a:t>3.1.2.1</a:t>
            </a:r>
            <a:r>
              <a:rPr kumimoji="0" lang="en-US" sz="2000" b="1"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2000" b="1" i="0" u="none" strike="noStrike" kern="1200" cap="none" spc="0" normalizeH="0" baseline="0" noProof="0" dirty="0" err="1">
                <a:ln>
                  <a:noFill/>
                </a:ln>
                <a:solidFill>
                  <a:prstClr val="black"/>
                </a:solidFill>
                <a:effectLst/>
                <a:uLnTx/>
                <a:uFillTx/>
                <a:latin typeface="Times New Roman"/>
                <a:ea typeface="Times New Roman"/>
                <a:cs typeface="+mn-cs"/>
              </a:rPr>
              <a:t>Khái</a:t>
            </a:r>
            <a:r>
              <a:rPr kumimoji="0" lang="en-US" sz="2000" b="1"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2000" b="1" i="0" u="none" strike="noStrike" kern="1200" cap="none" spc="0" normalizeH="0" baseline="0" noProof="0" dirty="0" err="1">
                <a:ln>
                  <a:noFill/>
                </a:ln>
                <a:solidFill>
                  <a:prstClr val="black"/>
                </a:solidFill>
                <a:effectLst/>
                <a:uLnTx/>
                <a:uFillTx/>
                <a:latin typeface="Times New Roman"/>
                <a:ea typeface="Times New Roman"/>
                <a:cs typeface="+mn-cs"/>
              </a:rPr>
              <a:t>niệm</a:t>
            </a:r>
            <a:r>
              <a:rPr kumimoji="0" lang="en-US" sz="2000" b="1" i="0" u="none" strike="noStrike" kern="1200" cap="none" spc="0" normalizeH="0" baseline="0" noProof="0" dirty="0">
                <a:ln>
                  <a:noFill/>
                </a:ln>
                <a:solidFill>
                  <a:prstClr val="black"/>
                </a:solidFill>
                <a:effectLst/>
                <a:uLnTx/>
                <a:uFillTx/>
                <a:latin typeface="Times New Roman"/>
                <a:ea typeface="Times New Roman"/>
                <a:cs typeface="+mn-cs"/>
              </a:rPr>
              <a:t> </a:t>
            </a:r>
          </a:p>
          <a:p>
            <a:pPr marL="0" marR="0" lvl="0" indent="457200" algn="just" defTabSz="914400" rtl="0" eaLnBrk="1" fontAlgn="auto" latinLnBrk="0" hangingPunct="1">
              <a:lnSpc>
                <a:spcPct val="100000"/>
              </a:lnSpc>
              <a:spcBef>
                <a:spcPts val="300"/>
              </a:spcBef>
              <a:spcAft>
                <a:spcPts val="300"/>
              </a:spcAft>
              <a:buClrTx/>
              <a:buSzTx/>
              <a:buFontTx/>
              <a:buNone/>
              <a:tabLst/>
              <a:defRPr/>
            </a:pPr>
            <a:r>
              <a:rPr kumimoji="0" lang="vi-VN" sz="2000" b="1" i="0" u="none" strike="noStrike" kern="1200" cap="none" spc="0" normalizeH="0" baseline="0" noProof="0">
                <a:ln>
                  <a:noFill/>
                </a:ln>
                <a:solidFill>
                  <a:prstClr val="black"/>
                </a:solidFill>
                <a:effectLst/>
                <a:uLnTx/>
                <a:uFillTx/>
                <a:latin typeface="Times New Roman"/>
                <a:ea typeface="Times New Roman"/>
                <a:cs typeface="+mn-cs"/>
              </a:rPr>
              <a:t>Bài tập trong đánh giá phát triển năng lực HS là những tình huống nảy sinh trong cuộc sống, trong đó chứa đựng những vấn đề mà HS cần phải quan tâm, cần tìm hiểu, cần phải giải quyết và có ý nghĩa giáo dục. </a:t>
            </a:r>
          </a:p>
          <a:p>
            <a:pPr marL="0" marR="0" lvl="0" indent="457200" algn="just" defTabSz="914400" rtl="0" eaLnBrk="1" fontAlgn="auto" latinLnBrk="0" hangingPunct="1">
              <a:lnSpc>
                <a:spcPct val="100000"/>
              </a:lnSpc>
              <a:spcBef>
                <a:spcPts val="300"/>
              </a:spcBef>
              <a:spcAft>
                <a:spcPts val="300"/>
              </a:spcAft>
              <a:buClrTx/>
              <a:buSzTx/>
              <a:buFontTx/>
              <a:buNone/>
              <a:tabLst/>
              <a:defRPr/>
            </a:pPr>
            <a:r>
              <a:rPr kumimoji="0" lang="vi-VN" sz="2000" b="1" i="0" u="none" strike="noStrike" kern="1200" cap="none" spc="0" normalizeH="0" baseline="0" noProof="0">
                <a:ln>
                  <a:noFill/>
                </a:ln>
                <a:solidFill>
                  <a:prstClr val="black"/>
                </a:solidFill>
                <a:effectLst/>
                <a:uLnTx/>
                <a:uFillTx/>
                <a:latin typeface="Times New Roman"/>
                <a:ea typeface="Times New Roman"/>
                <a:cs typeface="+mn-cs"/>
              </a:rPr>
              <a:t>Các loại bài tập tình huống: </a:t>
            </a:r>
            <a:endParaRPr kumimoji="0" lang="en-US" sz="2000" b="1" i="0" u="none" strike="noStrike" kern="1200" cap="none" spc="0" normalizeH="0" baseline="0" noProof="0">
              <a:ln>
                <a:noFill/>
              </a:ln>
              <a:solidFill>
                <a:prstClr val="black"/>
              </a:solidFill>
              <a:effectLst/>
              <a:uLnTx/>
              <a:uFillTx/>
              <a:latin typeface="Times New Roman"/>
              <a:ea typeface="Times New Roman"/>
              <a:cs typeface="+mn-cs"/>
            </a:endParaRPr>
          </a:p>
          <a:p>
            <a:pPr marL="0" marR="0" lvl="0" indent="234950" algn="just" defTabSz="914400" rtl="0" eaLnBrk="1" fontAlgn="auto" latinLnBrk="0" hangingPunct="1">
              <a:lnSpc>
                <a:spcPct val="100000"/>
              </a:lnSpc>
              <a:spcBef>
                <a:spcPts val="300"/>
              </a:spcBef>
              <a:spcAft>
                <a:spcPts val="300"/>
              </a:spcAft>
              <a:buClrTx/>
              <a:buSzTx/>
              <a:buFontTx/>
              <a:buNone/>
              <a:tabLst/>
              <a:defRPr/>
            </a:pPr>
            <a:r>
              <a:rPr kumimoji="0" lang="vi-VN" sz="2000" b="1" i="0" u="none" strike="noStrike" kern="1200" cap="none" spc="0" normalizeH="0" baseline="0" noProof="0">
                <a:ln>
                  <a:noFill/>
                </a:ln>
                <a:solidFill>
                  <a:prstClr val="black"/>
                </a:solidFill>
                <a:effectLst/>
                <a:uLnTx/>
                <a:uFillTx/>
                <a:latin typeface="Times New Roman"/>
                <a:ea typeface="Times New Roman"/>
                <a:cs typeface="+mn-cs"/>
              </a:rPr>
              <a:t>- Bài tập ra quyết định: </a:t>
            </a:r>
            <a:r>
              <a:rPr kumimoji="0" lang="vi-VN" sz="2000" b="0" i="0" u="none" strike="noStrike" kern="1200" cap="none" spc="0" normalizeH="0" baseline="0" noProof="0">
                <a:ln>
                  <a:noFill/>
                </a:ln>
                <a:solidFill>
                  <a:prstClr val="black"/>
                </a:solidFill>
                <a:effectLst/>
                <a:uLnTx/>
                <a:uFillTx/>
                <a:latin typeface="Times New Roman"/>
                <a:ea typeface="Times New Roman"/>
                <a:cs typeface="+mn-cs"/>
              </a:rPr>
              <a:t>Yêu cầu HS đưa ra các quyết  định và lập luận cho các quyết định đó trên cơ sở các thông tin đã có.</a:t>
            </a:r>
          </a:p>
          <a:p>
            <a:pPr marL="0" marR="0" lvl="0" indent="166688" algn="just" defTabSz="914400" rtl="0" eaLnBrk="1" fontAlgn="auto" latinLnBrk="0" hangingPunct="1">
              <a:lnSpc>
                <a:spcPct val="100000"/>
              </a:lnSpc>
              <a:spcBef>
                <a:spcPts val="300"/>
              </a:spcBef>
              <a:spcAft>
                <a:spcPts val="30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a:ea typeface="Times New Roman"/>
                <a:cs typeface="+mn-cs"/>
              </a:rPr>
              <a:t>- </a:t>
            </a:r>
            <a:r>
              <a:rPr kumimoji="0" lang="vi-VN" sz="2000" b="1" i="0" u="none" strike="noStrike" kern="1200" cap="none" spc="0" normalizeH="0" baseline="0" noProof="0">
                <a:ln>
                  <a:noFill/>
                </a:ln>
                <a:solidFill>
                  <a:prstClr val="black"/>
                </a:solidFill>
                <a:effectLst/>
                <a:uLnTx/>
                <a:uFillTx/>
                <a:latin typeface="Times New Roman"/>
                <a:ea typeface="Times New Roman"/>
                <a:cs typeface="+mn-cs"/>
              </a:rPr>
              <a:t>Bài tập tìm kiếm thông tin: </a:t>
            </a:r>
            <a:r>
              <a:rPr kumimoji="0" lang="vi-VN" sz="2000" b="0" i="0" u="none" strike="noStrike" kern="1200" cap="none" spc="0" normalizeH="0" baseline="0" noProof="0">
                <a:ln>
                  <a:noFill/>
                </a:ln>
                <a:solidFill>
                  <a:prstClr val="black"/>
                </a:solidFill>
                <a:effectLst/>
                <a:uLnTx/>
                <a:uFillTx/>
                <a:latin typeface="Times New Roman"/>
                <a:ea typeface="Times New Roman"/>
                <a:cs typeface="+mn-cs"/>
              </a:rPr>
              <a:t>Thông tin chưa được đưa ra đầy đủ, HS thu thập thông tin cho việc giải quyết vấn đề</a:t>
            </a:r>
            <a:r>
              <a:rPr kumimoji="0" lang="en-US" sz="2000" b="0" i="0" u="none" strike="noStrike" kern="1200" cap="none" spc="0" normalizeH="0" baseline="0" noProof="0">
                <a:ln>
                  <a:noFill/>
                </a:ln>
                <a:solidFill>
                  <a:prstClr val="black"/>
                </a:solidFill>
                <a:effectLst/>
                <a:uLnTx/>
                <a:uFillTx/>
                <a:latin typeface="Times New Roman"/>
                <a:ea typeface="Times New Roman"/>
                <a:cs typeface="+mn-cs"/>
              </a:rPr>
              <a:t>.</a:t>
            </a:r>
          </a:p>
          <a:p>
            <a:pPr marL="0" marR="0" lvl="0" indent="166688" algn="just" defTabSz="914400" rtl="0" eaLnBrk="1" fontAlgn="auto" latinLnBrk="0" hangingPunct="1">
              <a:lnSpc>
                <a:spcPct val="100000"/>
              </a:lnSpc>
              <a:spcBef>
                <a:spcPts val="300"/>
              </a:spcBef>
              <a:spcAft>
                <a:spcPts val="300"/>
              </a:spcAft>
              <a:buClrTx/>
              <a:buSzTx/>
              <a:buFontTx/>
              <a:buNone/>
              <a:tabLst/>
              <a:defRPr/>
            </a:pPr>
            <a:r>
              <a:rPr kumimoji="0" lang="vi-VN" sz="2000" b="1" i="0" u="none" strike="noStrike" kern="1200" cap="none" spc="0" normalizeH="0" baseline="0" noProof="0">
                <a:ln>
                  <a:noFill/>
                </a:ln>
                <a:solidFill>
                  <a:prstClr val="black"/>
                </a:solidFill>
                <a:effectLst/>
                <a:uLnTx/>
                <a:uFillTx/>
                <a:latin typeface="Times New Roman"/>
                <a:ea typeface="Times New Roman"/>
                <a:cs typeface="+mn-cs"/>
              </a:rPr>
              <a:t>- Bài tập phát hiện vấn đề: </a:t>
            </a:r>
            <a:r>
              <a:rPr kumimoji="0" lang="vi-VN" sz="2000" b="0" i="0" u="none" strike="noStrike" kern="1200" cap="none" spc="0" normalizeH="0" baseline="0" noProof="0">
                <a:ln>
                  <a:noFill/>
                </a:ln>
                <a:solidFill>
                  <a:prstClr val="black"/>
                </a:solidFill>
                <a:effectLst/>
                <a:uLnTx/>
                <a:uFillTx/>
                <a:latin typeface="Times New Roman"/>
                <a:ea typeface="Times New Roman"/>
                <a:cs typeface="+mn-cs"/>
              </a:rPr>
              <a:t>Các vấn đề chưa được nêu rõ trong mô tả tình huống và HS phải phát hiện vấn đề ẩn chứa trong tình huống. </a:t>
            </a:r>
          </a:p>
          <a:p>
            <a:pPr marL="0" marR="0" lvl="0" indent="166688" algn="just" defTabSz="914400" rtl="0" eaLnBrk="1" fontAlgn="auto" latinLnBrk="0" hangingPunct="1">
              <a:lnSpc>
                <a:spcPct val="100000"/>
              </a:lnSpc>
              <a:spcBef>
                <a:spcPts val="300"/>
              </a:spcBef>
              <a:spcAft>
                <a:spcPts val="300"/>
              </a:spcAft>
              <a:buClrTx/>
              <a:buSzTx/>
              <a:buFontTx/>
              <a:buNone/>
              <a:tabLst/>
              <a:defRPr/>
            </a:pPr>
            <a:r>
              <a:rPr kumimoji="0" lang="vi-VN" sz="2000" b="1" i="0" u="none" strike="noStrike" kern="1200" cap="none" spc="0" normalizeH="0" baseline="0" noProof="0">
                <a:ln>
                  <a:noFill/>
                </a:ln>
                <a:solidFill>
                  <a:prstClr val="black"/>
                </a:solidFill>
                <a:effectLst/>
                <a:uLnTx/>
                <a:uFillTx/>
                <a:latin typeface="Times New Roman"/>
                <a:ea typeface="Times New Roman"/>
                <a:cs typeface="+mn-cs"/>
              </a:rPr>
              <a:t>- Bài tập tìm phương án giải quyết vấn đề: </a:t>
            </a:r>
            <a:r>
              <a:rPr kumimoji="0" lang="vi-VN" sz="2000" b="0" i="0" u="none" strike="noStrike" kern="1200" cap="none" spc="0" normalizeH="0" baseline="0" noProof="0">
                <a:ln>
                  <a:noFill/>
                </a:ln>
                <a:solidFill>
                  <a:prstClr val="black"/>
                </a:solidFill>
                <a:effectLst/>
                <a:uLnTx/>
                <a:uFillTx/>
                <a:latin typeface="Times New Roman"/>
                <a:ea typeface="Times New Roman"/>
                <a:cs typeface="+mn-cs"/>
              </a:rPr>
              <a:t>Trọng tâm là tìm phương án giải quyết vấn đề có trong tình huống. </a:t>
            </a:r>
          </a:p>
          <a:p>
            <a:pPr marL="0" marR="0" lvl="0" indent="166688" algn="just" defTabSz="914400" rtl="0" eaLnBrk="1" fontAlgn="auto" latinLnBrk="0" hangingPunct="1">
              <a:lnSpc>
                <a:spcPct val="100000"/>
              </a:lnSpc>
              <a:spcBef>
                <a:spcPts val="300"/>
              </a:spcBef>
              <a:spcAft>
                <a:spcPts val="300"/>
              </a:spcAft>
              <a:buClrTx/>
              <a:buSzTx/>
              <a:buFontTx/>
              <a:buNone/>
              <a:tabLst/>
              <a:defRPr/>
            </a:pPr>
            <a:r>
              <a:rPr kumimoji="0" lang="vi-VN" sz="2000" b="1" i="0" u="none" strike="noStrike" kern="1200" cap="none" spc="0" normalizeH="0" baseline="0" noProof="0">
                <a:ln>
                  <a:noFill/>
                </a:ln>
                <a:solidFill>
                  <a:prstClr val="black"/>
                </a:solidFill>
                <a:effectLst/>
                <a:uLnTx/>
                <a:uFillTx/>
                <a:latin typeface="Times New Roman"/>
                <a:ea typeface="Times New Roman"/>
                <a:cs typeface="+mn-cs"/>
              </a:rPr>
              <a:t>- Bài tập phân tích và đánh giá: </a:t>
            </a:r>
            <a:r>
              <a:rPr kumimoji="0" lang="vi-VN" sz="2000" b="0" i="0" u="none" strike="noStrike" kern="1200" cap="none" spc="0" normalizeH="0" baseline="0" noProof="0">
                <a:ln>
                  <a:noFill/>
                </a:ln>
                <a:solidFill>
                  <a:prstClr val="black"/>
                </a:solidFill>
                <a:effectLst/>
                <a:uLnTx/>
                <a:uFillTx/>
                <a:latin typeface="Times New Roman"/>
                <a:ea typeface="Times New Roman"/>
                <a:cs typeface="+mn-cs"/>
              </a:rPr>
              <a:t>Trọng tâm là đánh giá các phương án giải quyết đã cho  </a:t>
            </a:r>
          </a:p>
          <a:p>
            <a:pPr marL="0" marR="0" lvl="0" indent="166688" algn="just" defTabSz="914400" rtl="0" eaLnBrk="1" fontAlgn="auto" latinLnBrk="0" hangingPunct="1">
              <a:lnSpc>
                <a:spcPct val="100000"/>
              </a:lnSpc>
              <a:spcBef>
                <a:spcPts val="300"/>
              </a:spcBef>
              <a:spcAft>
                <a:spcPts val="300"/>
              </a:spcAft>
              <a:buClrTx/>
              <a:buSzTx/>
              <a:buFontTx/>
              <a:buNone/>
              <a:tabLst/>
              <a:defRPr/>
            </a:pPr>
            <a:r>
              <a:rPr kumimoji="0" lang="vi-VN" sz="2000" b="1" i="0" u="none" strike="noStrike" kern="1200" cap="none" spc="0" normalizeH="0" baseline="0" noProof="0">
                <a:ln>
                  <a:noFill/>
                </a:ln>
                <a:solidFill>
                  <a:prstClr val="black"/>
                </a:solidFill>
                <a:effectLst/>
                <a:uLnTx/>
                <a:uFillTx/>
                <a:latin typeface="Times New Roman"/>
                <a:ea typeface="Times New Roman"/>
                <a:cs typeface="+mn-cs"/>
              </a:rPr>
              <a:t>- Bài tập khảo sát, nghiên cứu: </a:t>
            </a:r>
            <a:r>
              <a:rPr kumimoji="0" lang="vi-VN" sz="2000" b="0" i="0" u="none" strike="noStrike" kern="1200" cap="none" spc="0" normalizeH="0" baseline="0" noProof="0">
                <a:ln>
                  <a:noFill/>
                </a:ln>
                <a:solidFill>
                  <a:prstClr val="black"/>
                </a:solidFill>
                <a:effectLst/>
                <a:uLnTx/>
                <a:uFillTx/>
                <a:latin typeface="Times New Roman"/>
                <a:ea typeface="Times New Roman"/>
                <a:cs typeface="+mn-cs"/>
              </a:rPr>
              <a:t>HS phải thu thập thông tin, nghiên cứu giải quyêt vấn đề có trong tình huống.</a:t>
            </a:r>
            <a:endParaRPr kumimoji="0" lang="en-US" sz="2000" b="0" i="0" u="none" strike="noStrike" kern="1200" cap="none" spc="0" normalizeH="0" baseline="0" noProof="0" dirty="0">
              <a:ln>
                <a:noFill/>
              </a:ln>
              <a:solidFill>
                <a:prstClr val="black"/>
              </a:solidFill>
              <a:effectLst/>
              <a:uLnTx/>
              <a:uFillTx/>
              <a:latin typeface="Times New Roman"/>
              <a:ea typeface="Times New Roman"/>
              <a:cs typeface="+mn-cs"/>
            </a:endParaRPr>
          </a:p>
        </p:txBody>
      </p:sp>
    </p:spTree>
    <p:extLst>
      <p:ext uri="{BB962C8B-B14F-4D97-AF65-F5344CB8AC3E}">
        <p14:creationId xmlns:p14="http://schemas.microsoft.com/office/powerpoint/2010/main" val="41608283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pattFill prst="pct25">
          <a:fgClr>
            <a:srgbClr val="00B05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429846" y="187570"/>
            <a:ext cx="4900246" cy="596574"/>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3.1.</a:t>
            </a:r>
            <a:r>
              <a:rPr kumimoji="0" lang="en-US" sz="2800" b="1" i="0" u="none" strike="noStrike" kern="1200" cap="none" spc="0" normalizeH="0" baseline="0" noProof="0" dirty="0">
                <a:ln>
                  <a:noFill/>
                </a:ln>
                <a:solidFill>
                  <a:prstClr val="black"/>
                </a:solidFill>
                <a:effectLst/>
                <a:uLnTx/>
                <a:uFillTx/>
                <a:latin typeface="Times New Roman"/>
                <a:ea typeface="Times New Roman"/>
                <a:cs typeface="+mn-cs"/>
              </a:rPr>
              <a:t>2</a:t>
            </a: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.2</a:t>
            </a:r>
            <a:r>
              <a:rPr kumimoji="0" lang="vi-VN" sz="2800" b="1" i="0" u="none" strike="noStrike" kern="1200" cap="none" spc="0" normalizeH="0" baseline="0" noProof="0" dirty="0">
                <a:ln>
                  <a:noFill/>
                </a:ln>
                <a:solidFill>
                  <a:prstClr val="black"/>
                </a:solidFill>
                <a:effectLst/>
                <a:uLnTx/>
                <a:uFillTx/>
                <a:latin typeface="Times New Roman"/>
                <a:ea typeface="Times New Roman"/>
                <a:cs typeface="+mn-cs"/>
              </a:rPr>
              <a:t>. Mục đích sử dụng</a:t>
            </a:r>
            <a:endParaRPr kumimoji="0" lang="en-US" sz="2800" b="1"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5" name="TextBox 4"/>
          <p:cNvSpPr txBox="1"/>
          <p:nvPr/>
        </p:nvSpPr>
        <p:spPr>
          <a:xfrm>
            <a:off x="171939" y="1252367"/>
            <a:ext cx="12020061" cy="4832092"/>
          </a:xfrm>
          <a:prstGeom prst="rect">
            <a:avLst/>
          </a:prstGeom>
          <a:solidFill>
            <a:schemeClr val="accent2">
              <a:lumMod val="20000"/>
              <a:lumOff val="80000"/>
            </a:schemeClr>
          </a:solid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Đ</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ánh giá năng lực vận dụng kiến thức của HS vào thực tiễn và năng lực hành động của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HS.</a:t>
            </a:r>
          </a:p>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Đ</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ánh giá và phát triển được các kĩ năng xã hội, kĩ năng sống, các kĩ năng tư duy (phân tích, tổng hợp, so sánh), kĩ năng phát hiện và giải quyết vấn đề, kĩ năng thu thập và xử lí thông tin và các kĩ năng khác cho HS. </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Đ</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ánh giá được tính tự lực, tích cực, chủ động, linh hoạt, sáng tạo trong học tập của HS, giúp HS  giảm thiểu những rủi ro khi tham gia vào thực tiễn cuộc sống sau này, đồng thời HS hiểu được một tình huống thực tiễn có nhiều phương diện xem xét khác nhau, nhiều cách giải quyết khác nhau, không có cách giải quyết duy nhất đúng.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28261279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pattFill prst="pct25">
          <a:fgClr>
            <a:srgbClr val="00B05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281355" y="320431"/>
            <a:ext cx="7924799" cy="596574"/>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3.1.</a:t>
            </a:r>
            <a:r>
              <a:rPr kumimoji="0" lang="en-US" sz="2800" b="1" i="0" u="none" strike="noStrike" kern="1200" cap="none" spc="0" normalizeH="0" baseline="0" noProof="0" dirty="0">
                <a:ln>
                  <a:noFill/>
                </a:ln>
                <a:solidFill>
                  <a:prstClr val="black"/>
                </a:solidFill>
                <a:effectLst/>
                <a:uLnTx/>
                <a:uFillTx/>
                <a:latin typeface="Times New Roman"/>
                <a:ea typeface="Times New Roman"/>
                <a:cs typeface="+mn-cs"/>
              </a:rPr>
              <a:t>2</a:t>
            </a: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.3</a:t>
            </a:r>
            <a:r>
              <a:rPr kumimoji="0" lang="vi-VN" sz="2800" b="1" i="0" u="none" strike="noStrike" kern="1200" cap="none" spc="0" normalizeH="0" baseline="0" noProof="0" dirty="0">
                <a:ln>
                  <a:noFill/>
                </a:ln>
                <a:solidFill>
                  <a:prstClr val="black"/>
                </a:solidFill>
                <a:effectLst/>
                <a:uLnTx/>
                <a:uFillTx/>
                <a:latin typeface="Times New Roman"/>
                <a:ea typeface="Times New Roman"/>
                <a:cs typeface="+mn-cs"/>
              </a:rPr>
              <a:t>. Cách xây dựng và </a:t>
            </a: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sử dụng</a:t>
            </a:r>
            <a:endParaRPr kumimoji="0" lang="en-US" sz="2800" b="1"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6" name="Hộp Văn bản 5">
            <a:extLst>
              <a:ext uri="{FF2B5EF4-FFF2-40B4-BE49-F238E27FC236}">
                <a16:creationId xmlns:a16="http://schemas.microsoft.com/office/drawing/2014/main" id="{1FA0CB95-DEB3-4C85-AD5D-F6F786CF8B0A}"/>
              </a:ext>
            </a:extLst>
          </p:cNvPr>
          <p:cNvSpPr txBox="1"/>
          <p:nvPr/>
        </p:nvSpPr>
        <p:spPr>
          <a:xfrm>
            <a:off x="140677" y="917005"/>
            <a:ext cx="11910645" cy="5740033"/>
          </a:xfrm>
          <a:prstGeom prst="rect">
            <a:avLst/>
          </a:prstGeom>
          <a:noFill/>
        </p:spPr>
        <p:txBody>
          <a:bodyPr wrap="square">
            <a:spAutoFit/>
          </a:bodyPr>
          <a:lstStyle/>
          <a:p>
            <a:pPr marL="0" marR="0" lvl="0" indent="457200" algn="just" defTabSz="914400" rtl="0" eaLnBrk="1" fontAlgn="auto" latinLnBrk="0" hangingPunct="1">
              <a:lnSpc>
                <a:spcPct val="100000"/>
              </a:lnSpc>
              <a:spcBef>
                <a:spcPts val="300"/>
              </a:spcBef>
              <a:spcAft>
                <a:spcPts val="300"/>
              </a:spcAft>
              <a:buClrTx/>
              <a:buSzTx/>
              <a:buFontTx/>
              <a:buNone/>
              <a:tabLst/>
              <a:defRPr/>
            </a:pPr>
            <a:r>
              <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Bài tập tình huống được sử dụng trong ĐGTX, trong kiểm tra viết thông qua thảo luận nhóm, làm việc cá nhân hoặc toàn lớp. </a:t>
            </a:r>
          </a:p>
          <a:p>
            <a:pPr marL="0" marR="0" lvl="0" indent="457200" algn="just" defTabSz="914400" rtl="0" eaLnBrk="1" fontAlgn="auto" latinLnBrk="0" hangingPunct="1">
              <a:lnSpc>
                <a:spcPct val="100000"/>
              </a:lnSpc>
              <a:spcBef>
                <a:spcPts val="300"/>
              </a:spcBef>
              <a:spcAft>
                <a:spcPts val="300"/>
              </a:spcAft>
              <a:buClrTx/>
              <a:buSzTx/>
              <a:buFontTx/>
              <a:buNone/>
              <a:tabLst/>
              <a:defRPr/>
            </a:pPr>
            <a:r>
              <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Bài tập tình huống có hai phần:</a:t>
            </a:r>
          </a:p>
          <a:p>
            <a:pPr marL="342900" marR="0" lvl="0" indent="-342900" algn="just" defTabSz="914400" rtl="0" eaLnBrk="1" fontAlgn="auto" latinLnBrk="0" hangingPunct="1">
              <a:lnSpc>
                <a:spcPct val="100000"/>
              </a:lnSpc>
              <a:spcBef>
                <a:spcPts val="300"/>
              </a:spcBef>
              <a:spcAft>
                <a:spcPts val="0"/>
              </a:spcAft>
              <a:buClrTx/>
              <a:buSzTx/>
              <a:buFont typeface="Times New Roman" panose="02020603050405020304" pitchFamily="18" charset="0"/>
              <a:buChar char="+"/>
              <a:tabLst/>
              <a:defRPr/>
            </a:pPr>
            <a:r>
              <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Mô tả tình huống;</a:t>
            </a:r>
          </a:p>
          <a:p>
            <a:pPr marL="342900" marR="0" lvl="0" indent="-342900" algn="just" defTabSz="914400" rtl="0" eaLnBrk="1" fontAlgn="auto" latinLnBrk="0" hangingPunct="1">
              <a:lnSpc>
                <a:spcPct val="100000"/>
              </a:lnSpc>
              <a:spcBef>
                <a:spcPts val="0"/>
              </a:spcBef>
              <a:spcAft>
                <a:spcPts val="300"/>
              </a:spcAft>
              <a:buClrTx/>
              <a:buSzTx/>
              <a:buFont typeface="Times New Roman" panose="02020603050405020304" pitchFamily="18" charset="0"/>
              <a:buChar char="+"/>
              <a:tabLst/>
              <a:defRPr/>
            </a:pPr>
            <a:r>
              <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Câu hỏi của GV (nhiệm vụ học tập mà HS phải thực hiện).</a:t>
            </a:r>
          </a:p>
          <a:p>
            <a:pPr marL="0" marR="0" lvl="0" indent="457200" algn="just" defTabSz="914400" rtl="0" eaLnBrk="1" fontAlgn="auto" latinLnBrk="0" hangingPunct="1">
              <a:lnSpc>
                <a:spcPct val="100000"/>
              </a:lnSpc>
              <a:spcBef>
                <a:spcPts val="300"/>
              </a:spcBef>
              <a:spcAft>
                <a:spcPts val="300"/>
              </a:spcAft>
              <a:buClrTx/>
              <a:buSzTx/>
              <a:buFontTx/>
              <a:buNone/>
              <a:tabLst/>
              <a:defRPr/>
            </a:pPr>
            <a:r>
              <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GV không chỉ quan tâm đến nội dung câu trả lời mà còn quan tâm đến quá trình HS tìm kiếm, thu thập thông tin, dữ liệu, phân tích, phát hiện và giải quyết vấn đề. Thông qua bài tập tình huống, HS sẽ được đánh giá dựa vào các hoạt động, kết quả trả lời các câu hỏi của chính các em.</a:t>
            </a:r>
          </a:p>
          <a:p>
            <a:pPr marL="0" marR="0" lvl="0" indent="457200" algn="just" defTabSz="914400" rtl="0" eaLnBrk="1" fontAlgn="auto" latinLnBrk="0" hangingPunct="1">
              <a:lnSpc>
                <a:spcPct val="100000"/>
              </a:lnSpc>
              <a:spcBef>
                <a:spcPts val="300"/>
              </a:spcBef>
              <a:spcAft>
                <a:spcPts val="300"/>
              </a:spcAft>
              <a:buClrTx/>
              <a:buSzTx/>
              <a:buFontTx/>
              <a:buNone/>
              <a:tabLst/>
              <a:defRPr/>
            </a:pPr>
            <a:r>
              <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GV có thể đánh giá kết quả làm bài tập tình huống của HS bằng cách cho điểm hoặc nhận xét. Trong trường hợp nhận xét, GV cần lưu ý như sau: </a:t>
            </a:r>
          </a:p>
          <a:p>
            <a:pPr marL="342900" marR="0" lvl="0" indent="-342900" algn="just" defTabSz="914400" rtl="0" eaLnBrk="1" fontAlgn="auto" latinLnBrk="0" hangingPunct="1">
              <a:lnSpc>
                <a:spcPct val="100000"/>
              </a:lnSpc>
              <a:spcBef>
                <a:spcPts val="300"/>
              </a:spcBef>
              <a:spcAft>
                <a:spcPts val="0"/>
              </a:spcAft>
              <a:buClrTx/>
              <a:buSzTx/>
              <a:buFont typeface="Times New Roman" panose="02020603050405020304" pitchFamily="18" charset="0"/>
              <a:buChar char="+"/>
              <a:tabLst/>
              <a:defRPr/>
            </a:pPr>
            <a:r>
              <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Viết nhận xét cần mang tính xây dựng, chứa những cảm xúc tích cực, niềm tin vào HS... Như vậy khi viết nhận xét, GV cần đề cập đến những ưu điểm trước... những kỳ vọng... sau đó mới đề cập đến những điểm cần xem xét lại, những lỗi... cần điều chỉnh;</a:t>
            </a:r>
          </a:p>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Tránh những nhận xét chung chung, vô hồn: “chưa đúng/sai/làm lại...”; “chưa đạt yêu cầu”; “lạc đề”; “cần cố gắng/có tiến bộ”...; </a:t>
            </a:r>
          </a:p>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Khi viết nhận xét nên sử dụng lời lẽ nhẹ nhàng, thể hiện thái độ thân thiện, tôn trọng, tránh xúc phạm... vì như vậy HS sẽ dễ tiếp nhận hơn; </a:t>
            </a:r>
          </a:p>
          <a:p>
            <a:pPr marL="342900" marR="0" lvl="0" indent="-342900" algn="just" defTabSz="914400" rtl="0" eaLnBrk="1" fontAlgn="auto" latinLnBrk="0" hangingPunct="1">
              <a:lnSpc>
                <a:spcPct val="100000"/>
              </a:lnSpc>
              <a:spcBef>
                <a:spcPts val="0"/>
              </a:spcBef>
              <a:spcAft>
                <a:spcPts val="300"/>
              </a:spcAft>
              <a:buClrTx/>
              <a:buSzTx/>
              <a:buFont typeface="Times New Roman" panose="02020603050405020304" pitchFamily="18" charset="0"/>
              <a:buChar char="+"/>
              <a:tabLst/>
              <a:defRPr/>
            </a:pPr>
            <a:r>
              <a:rPr kumimoji="0" lang="en-US" sz="1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Cần tập trung vào một số những lỗi/ sai sót có tính hệ thống, điển hình cần sớm khắc phục.</a:t>
            </a:r>
          </a:p>
        </p:txBody>
      </p:sp>
    </p:spTree>
    <p:extLst>
      <p:ext uri="{BB962C8B-B14F-4D97-AF65-F5344CB8AC3E}">
        <p14:creationId xmlns:p14="http://schemas.microsoft.com/office/powerpoint/2010/main" val="24063500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5">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A7B4558-D02C-4CCF-BE0B-40E6A41F4D39}"/>
              </a:ext>
            </a:extLst>
          </p:cNvPr>
          <p:cNvSpPr>
            <a:spLocks noGrp="1" noChangeArrowheads="1"/>
          </p:cNvSpPr>
          <p:nvPr>
            <p:ph type="title"/>
          </p:nvPr>
        </p:nvSpPr>
        <p:spPr>
          <a:xfrm>
            <a:off x="531469" y="976924"/>
            <a:ext cx="10678217" cy="596574"/>
          </a:xfrm>
          <a:solidFill>
            <a:schemeClr val="accent2">
              <a:lumMod val="20000"/>
              <a:lumOff val="80000"/>
            </a:schemeClr>
          </a:solidFill>
        </p:spPr>
        <p:txBody>
          <a:bodyPr>
            <a:noAutofit/>
          </a:bodyPr>
          <a:lstStyle/>
          <a:p>
            <a:pPr algn="ctr"/>
            <a:r>
              <a:rPr lang="vi-VN" altLang="en-US" sz="2000" b="1">
                <a:solidFill>
                  <a:srgbClr val="C00000"/>
                </a:solidFill>
                <a:latin typeface="Arial" panose="020B0604020202020204" pitchFamily="34" charset="0"/>
                <a:cs typeface="Arial" panose="020B0604020202020204" pitchFamily="34" charset="0"/>
              </a:rPr>
              <a:t>Bài tập tình huống khi dạy học đọc hiểu văn bản Ngày trái đất:</a:t>
            </a:r>
            <a:endParaRPr lang="vi-VN" altLang="en-US" sz="2000" b="1" dirty="0">
              <a:solidFill>
                <a:srgbClr val="C00000"/>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10812018" y="8618576"/>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a:spLocks noChangeArrowheads="1"/>
          </p:cNvSpPr>
          <p:nvPr/>
        </p:nvSpPr>
        <p:spPr bwMode="auto">
          <a:xfrm>
            <a:off x="10827378" y="8764188"/>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p:cNvSpPr>
            <a:spLocks noChangeArrowheads="1"/>
          </p:cNvSpPr>
          <p:nvPr/>
        </p:nvSpPr>
        <p:spPr bwMode="auto">
          <a:xfrm>
            <a:off x="9209288" y="8618576"/>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p:cNvSpPr>
            <a:spLocks noChangeArrowheads="1"/>
          </p:cNvSpPr>
          <p:nvPr/>
        </p:nvSpPr>
        <p:spPr bwMode="auto">
          <a:xfrm>
            <a:off x="9224653" y="8764188"/>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p:cNvSpPr>
            <a:spLocks noChangeArrowheads="1"/>
          </p:cNvSpPr>
          <p:nvPr/>
        </p:nvSpPr>
        <p:spPr bwMode="auto">
          <a:xfrm>
            <a:off x="10812018" y="8701055"/>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p:cNvSpPr>
            <a:spLocks noChangeArrowheads="1"/>
          </p:cNvSpPr>
          <p:nvPr/>
        </p:nvSpPr>
        <p:spPr bwMode="auto">
          <a:xfrm>
            <a:off x="10827378" y="8846667"/>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p:cNvSpPr>
            <a:spLocks noChangeArrowheads="1"/>
          </p:cNvSpPr>
          <p:nvPr/>
        </p:nvSpPr>
        <p:spPr bwMode="auto">
          <a:xfrm>
            <a:off x="9209288" y="8701055"/>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p:cNvSpPr>
            <a:spLocks noChangeArrowheads="1"/>
          </p:cNvSpPr>
          <p:nvPr/>
        </p:nvSpPr>
        <p:spPr bwMode="auto">
          <a:xfrm>
            <a:off x="9224653" y="8846667"/>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22"/>
          <p:cNvSpPr>
            <a:spLocks noChangeArrowheads="1"/>
          </p:cNvSpPr>
          <p:nvPr/>
        </p:nvSpPr>
        <p:spPr bwMode="auto">
          <a:xfrm>
            <a:off x="837235" y="318272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3" name="TextBox 12"/>
          <p:cNvSpPr txBox="1"/>
          <p:nvPr/>
        </p:nvSpPr>
        <p:spPr>
          <a:xfrm>
            <a:off x="429846" y="187570"/>
            <a:ext cx="4900246" cy="596574"/>
          </a:xfrm>
          <a:prstGeom prst="rect">
            <a:avLst/>
          </a:prstGeom>
          <a:solidFill>
            <a:srgbClr val="70AD47">
              <a:lumMod val="60000"/>
              <a:lumOff val="40000"/>
            </a:srgb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0" cap="none" spc="0" normalizeH="0" baseline="0" noProof="0">
                <a:ln>
                  <a:noFill/>
                </a:ln>
                <a:solidFill>
                  <a:prstClr val="black"/>
                </a:solidFill>
                <a:effectLst/>
                <a:uLnTx/>
                <a:uFillTx/>
                <a:latin typeface="Times New Roman"/>
                <a:ea typeface="Times New Roman"/>
                <a:cs typeface="+mn-cs"/>
              </a:rPr>
              <a:t>3.1.</a:t>
            </a:r>
            <a:r>
              <a:rPr kumimoji="0" lang="en-US" sz="2800" b="1" i="0" u="none" strike="noStrike" kern="0" cap="none" spc="0" normalizeH="0" baseline="0" noProof="0" dirty="0">
                <a:ln>
                  <a:noFill/>
                </a:ln>
                <a:solidFill>
                  <a:prstClr val="black"/>
                </a:solidFill>
                <a:effectLst/>
                <a:uLnTx/>
                <a:uFillTx/>
                <a:latin typeface="Times New Roman"/>
                <a:ea typeface="Times New Roman"/>
                <a:cs typeface="+mn-cs"/>
              </a:rPr>
              <a:t>2</a:t>
            </a:r>
            <a:r>
              <a:rPr kumimoji="0" lang="vi-VN" sz="2800" b="1" i="0" u="none" strike="noStrike" kern="0" cap="none" spc="0" normalizeH="0" baseline="0" noProof="0">
                <a:ln>
                  <a:noFill/>
                </a:ln>
                <a:solidFill>
                  <a:prstClr val="black"/>
                </a:solidFill>
                <a:effectLst/>
                <a:uLnTx/>
                <a:uFillTx/>
                <a:latin typeface="Times New Roman"/>
                <a:ea typeface="Times New Roman"/>
                <a:cs typeface="+mn-cs"/>
              </a:rPr>
              <a:t>.</a:t>
            </a:r>
            <a:r>
              <a:rPr kumimoji="0" lang="en-US" sz="2800" b="1" i="0" u="none" strike="noStrike" kern="0" cap="none" spc="0" normalizeH="0" baseline="0" noProof="0" dirty="0">
                <a:ln>
                  <a:noFill/>
                </a:ln>
                <a:solidFill>
                  <a:prstClr val="black"/>
                </a:solidFill>
                <a:effectLst/>
                <a:uLnTx/>
                <a:uFillTx/>
                <a:latin typeface="Times New Roman"/>
                <a:ea typeface="Times New Roman"/>
                <a:cs typeface="+mn-cs"/>
              </a:rPr>
              <a:t>4</a:t>
            </a:r>
            <a:r>
              <a:rPr kumimoji="0" lang="vi-VN" sz="2800" b="1" i="0" u="none" strike="noStrike" kern="0" cap="none" spc="0" normalizeH="0" baseline="0" noProof="0" dirty="0">
                <a:ln>
                  <a:noFill/>
                </a:ln>
                <a:solidFill>
                  <a:prstClr val="black"/>
                </a:solidFill>
                <a:effectLst/>
                <a:uLnTx/>
                <a:uFillTx/>
                <a:latin typeface="Times New Roman"/>
                <a:ea typeface="Times New Roman"/>
                <a:cs typeface="+mn-cs"/>
              </a:rPr>
              <a:t>. </a:t>
            </a:r>
            <a:r>
              <a:rPr kumimoji="0" lang="en-US" sz="2800" b="1" i="0" u="none" strike="noStrike" kern="0" cap="none" spc="0" normalizeH="0" baseline="0" noProof="0" dirty="0" err="1">
                <a:ln>
                  <a:noFill/>
                </a:ln>
                <a:solidFill>
                  <a:prstClr val="black"/>
                </a:solidFill>
                <a:effectLst/>
                <a:uLnTx/>
                <a:uFillTx/>
                <a:latin typeface="Times New Roman"/>
                <a:ea typeface="Times New Roman"/>
                <a:cs typeface="+mn-cs"/>
              </a:rPr>
              <a:t>Ví</a:t>
            </a:r>
            <a:r>
              <a:rPr kumimoji="0" lang="en-US" sz="2800" b="1" i="0" u="none" strike="noStrike" kern="0" cap="none" spc="0" normalizeH="0" baseline="0" noProof="0" dirty="0">
                <a:ln>
                  <a:noFill/>
                </a:ln>
                <a:solidFill>
                  <a:prstClr val="black"/>
                </a:solidFill>
                <a:effectLst/>
                <a:uLnTx/>
                <a:uFillTx/>
                <a:latin typeface="Times New Roman"/>
                <a:ea typeface="Times New Roman"/>
                <a:cs typeface="+mn-cs"/>
              </a:rPr>
              <a:t> </a:t>
            </a:r>
            <a:r>
              <a:rPr kumimoji="0" lang="en-US" sz="2800" b="1" i="0" u="none" strike="noStrike" kern="0" cap="none" spc="0" normalizeH="0" baseline="0" noProof="0" dirty="0" err="1">
                <a:ln>
                  <a:noFill/>
                </a:ln>
                <a:solidFill>
                  <a:prstClr val="black"/>
                </a:solidFill>
                <a:effectLst/>
                <a:uLnTx/>
                <a:uFillTx/>
                <a:latin typeface="Times New Roman"/>
                <a:ea typeface="Times New Roman"/>
                <a:cs typeface="+mn-cs"/>
              </a:rPr>
              <a:t>dụ</a:t>
            </a:r>
            <a:endParaRPr kumimoji="0" lang="en-US" sz="2800" b="1" i="0" u="none" strike="noStrike" kern="0" cap="none" spc="0" normalizeH="0" baseline="0" noProof="0" dirty="0">
              <a:ln>
                <a:noFill/>
              </a:ln>
              <a:solidFill>
                <a:prstClr val="black"/>
              </a:solidFill>
              <a:effectLst/>
              <a:uLnTx/>
              <a:uFillTx/>
              <a:latin typeface="Times New Roman"/>
              <a:ea typeface="Times New Roman"/>
              <a:cs typeface="+mn-cs"/>
            </a:endParaRPr>
          </a:p>
        </p:txBody>
      </p:sp>
      <p:sp>
        <p:nvSpPr>
          <p:cNvPr id="15" name="Hộp Văn bản 14">
            <a:extLst>
              <a:ext uri="{FF2B5EF4-FFF2-40B4-BE49-F238E27FC236}">
                <a16:creationId xmlns:a16="http://schemas.microsoft.com/office/drawing/2014/main" id="{9BDF648C-1088-4501-A4B4-20D70EC73879}"/>
              </a:ext>
            </a:extLst>
          </p:cNvPr>
          <p:cNvSpPr txBox="1"/>
          <p:nvPr/>
        </p:nvSpPr>
        <p:spPr>
          <a:xfrm>
            <a:off x="1021964" y="1984201"/>
            <a:ext cx="10486093" cy="1252715"/>
          </a:xfrm>
          <a:prstGeom prst="rect">
            <a:avLst/>
          </a:prstGeom>
          <a:noFill/>
        </p:spPr>
        <p:txBody>
          <a:bodyPr wrap="square">
            <a:spAutoFit/>
          </a:bodyPr>
          <a:lstStyle/>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vi-VN" sz="20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Em và các bạn là thành viên của nhóm “Hành tinh xanh” có nhiệm vụ tuyên truyền và kêu gọi mọi người bảo vệ môi trường. Em hãy viết một đoạn văn dài khoảng 8 câu chứng minh tác hại của túi ni lông đối với môi trường để kêu gọi mọi người hưởng ứng “ Ngày nói không với túi ni lông”</a:t>
            </a:r>
            <a:r>
              <a:rPr kumimoji="0" lang="en-US" sz="20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
        <p:nvSpPr>
          <p:cNvPr id="3" name="Hộp Văn bản 2">
            <a:extLst>
              <a:ext uri="{FF2B5EF4-FFF2-40B4-BE49-F238E27FC236}">
                <a16:creationId xmlns:a16="http://schemas.microsoft.com/office/drawing/2014/main" id="{15B72081-FD03-47FC-9C83-137741284450}"/>
              </a:ext>
            </a:extLst>
          </p:cNvPr>
          <p:cNvSpPr txBox="1"/>
          <p:nvPr/>
        </p:nvSpPr>
        <p:spPr>
          <a:xfrm>
            <a:off x="837236" y="4289518"/>
            <a:ext cx="10670822" cy="166534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0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Công ti X là một công ti lớn, đã xả trực tiếp nước thải chưa qua </a:t>
            </a:r>
            <a:r>
              <a:rPr kumimoji="0" lang="en-US" sz="20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x</a:t>
            </a:r>
            <a:r>
              <a:rPr kumimoji="0" lang="vi-VN" sz="20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ử lí ra biển, gây ra hiện tượng cá chết hàng loạt ở vùng biển miền Trung. Có một cuộc đàm phán ba bên giữa lãnh đạo của công ti, người dân sống gần nhà máy và chính quyền địa phương về khắc phục hậu quả ô nhiễm môi trường. Hãy đóng vai là đại diện lãnh đạo công ti X, người dân và lãnh đạo chính quyền tổ chức cuộc đàm phán để đưa ra phương hướng giải quyết khắc phục tình trạng nói trên. </a:t>
            </a:r>
            <a:endParaRPr kumimoji="0" lang="en-US" sz="20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E412611F-6056-4C25-8417-B6E9A4B2D4D4}"/>
              </a:ext>
            </a:extLst>
          </p:cNvPr>
          <p:cNvSpPr txBox="1">
            <a:spLocks noChangeArrowheads="1"/>
          </p:cNvSpPr>
          <p:nvPr/>
        </p:nvSpPr>
        <p:spPr>
          <a:xfrm>
            <a:off x="837235" y="3547332"/>
            <a:ext cx="10916150" cy="596574"/>
          </a:xfrm>
          <a:prstGeom prst="rect">
            <a:avLst/>
          </a:prstGeom>
          <a:solidFill>
            <a:schemeClr val="accent2">
              <a:lumMod val="20000"/>
              <a:lumOff val="80000"/>
            </a:schemeClr>
          </a:solidFill>
        </p:spPr>
        <p:txBody>
          <a:bodyPr vert="horz" lIns="91440" tIns="45720" rIns="91440" bIns="45720" rtlCol="0" anchor="ctr">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marL="0" marR="0" lvl="0" indent="0" algn="ctr" defTabSz="755934" rtl="0" eaLnBrk="1" fontAlgn="auto" latinLnBrk="0" hangingPunct="1">
              <a:lnSpc>
                <a:spcPct val="90000"/>
              </a:lnSpc>
              <a:spcBef>
                <a:spcPct val="0"/>
              </a:spcBef>
              <a:spcAft>
                <a:spcPts val="0"/>
              </a:spcAft>
              <a:buClrTx/>
              <a:buSzTx/>
              <a:buFontTx/>
              <a:buNone/>
              <a:tabLst/>
              <a:defRPr/>
            </a:pPr>
            <a:r>
              <a:rPr kumimoji="0" lang="vi-VN" alt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Bài tập tình huống khi dạy kĩ năng nói và nghe trong dạy học chủ đề Văn bản nghị luận:</a:t>
            </a:r>
          </a:p>
        </p:txBody>
      </p:sp>
    </p:spTree>
    <p:extLst>
      <p:ext uri="{BB962C8B-B14F-4D97-AF65-F5344CB8AC3E}">
        <p14:creationId xmlns:p14="http://schemas.microsoft.com/office/powerpoint/2010/main" val="24221180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73">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3" name="Picture 75">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6094105" y="802955"/>
            <a:ext cx="4977976" cy="145405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400"/>
              </a:spcAft>
              <a:buClrTx/>
              <a:buSzTx/>
              <a:buFontTx/>
              <a:buNone/>
              <a:tabLst>
                <a:tab pos="828040" algn="l"/>
              </a:tabLst>
              <a:defRPr/>
            </a:pPr>
            <a:r>
              <a:rPr kumimoji="0" lang="en-US" sz="4400" b="1" i="0" u="none" strike="noStrike" kern="1200" cap="none" spc="0" normalizeH="0" baseline="0" noProof="0">
                <a:ln>
                  <a:noFill/>
                </a:ln>
                <a:solidFill>
                  <a:srgbClr val="000000"/>
                </a:solidFill>
                <a:effectLst/>
                <a:uLnTx/>
                <a:uFillTx/>
                <a:latin typeface="Calibri Light" panose="020F0302020204030204"/>
                <a:ea typeface="+mn-ea"/>
                <a:cs typeface="+mn-cs"/>
              </a:rPr>
              <a:t>3.1.3. Đề kiểm tra</a:t>
            </a:r>
          </a:p>
        </p:txBody>
      </p:sp>
      <p:sp>
        <p:nvSpPr>
          <p:cNvPr id="7174"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HOW TO CARRY OUT A FINAL TEST ON A MACHINE TOOL - Flexible Production">
            <a:extLst>
              <a:ext uri="{FF2B5EF4-FFF2-40B4-BE49-F238E27FC236}">
                <a16:creationId xmlns:a16="http://schemas.microsoft.com/office/drawing/2014/main" id="{3E32A995-B711-4680-8D67-82EF83CAF7F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7673" r="10394"/>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0574" y="2421682"/>
            <a:ext cx="5614874" cy="389262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400"/>
              </a:spcBef>
              <a:spcAft>
                <a:spcPts val="40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alibri" panose="020F0502020204030204"/>
                <a:ea typeface="+mn-ea"/>
                <a:cs typeface="+mn-cs"/>
              </a:rPr>
              <a:t>3.1.3.1. Khái niệm </a:t>
            </a:r>
          </a:p>
          <a:p>
            <a:pPr marL="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000000"/>
                </a:solidFill>
                <a:effectLst/>
                <a:uLnTx/>
                <a:uFillTx/>
                <a:latin typeface="Calibri" panose="020F0502020204030204"/>
                <a:ea typeface="+mn-ea"/>
                <a:cs typeface="+mn-cs"/>
              </a:rPr>
              <a:t>Đề kiểm tra là công cụ đánh giá quen thuộc, được sử dụng trong phương pháp kiểm tra viết. Đề thi gồm các câu hỏi tự luận hoặc các câu hỏi trắc nghiệm hoặc kết hợp cả câu hỏi tự luận và câu hỏi trắc nghiệm.</a:t>
            </a:r>
          </a:p>
        </p:txBody>
      </p:sp>
    </p:spTree>
    <p:extLst>
      <p:ext uri="{BB962C8B-B14F-4D97-AF65-F5344CB8AC3E}">
        <p14:creationId xmlns:p14="http://schemas.microsoft.com/office/powerpoint/2010/main" val="40267805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pattFill prst="pct25">
          <a:fgClr>
            <a:srgbClr val="00B05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429846" y="808795"/>
            <a:ext cx="4900246" cy="668645"/>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3200" b="1" i="0" u="none" strike="noStrike" kern="1200" cap="none" spc="0" normalizeH="0" baseline="0" noProof="0">
                <a:ln>
                  <a:noFill/>
                </a:ln>
                <a:solidFill>
                  <a:prstClr val="black"/>
                </a:solidFill>
                <a:effectLst/>
                <a:uLnTx/>
                <a:uFillTx/>
                <a:latin typeface="Times New Roman"/>
                <a:ea typeface="Times New Roman"/>
                <a:cs typeface="+mn-cs"/>
              </a:rPr>
              <a:t>3.1.</a:t>
            </a:r>
            <a:r>
              <a:rPr kumimoji="0" lang="en-US" sz="3200" b="1" i="0" u="none" strike="noStrike" kern="1200" cap="none" spc="0" normalizeH="0" baseline="0" noProof="0" dirty="0">
                <a:ln>
                  <a:noFill/>
                </a:ln>
                <a:solidFill>
                  <a:prstClr val="black"/>
                </a:solidFill>
                <a:effectLst/>
                <a:uLnTx/>
                <a:uFillTx/>
                <a:latin typeface="Times New Roman"/>
                <a:ea typeface="Times New Roman"/>
                <a:cs typeface="+mn-cs"/>
              </a:rPr>
              <a:t>3</a:t>
            </a:r>
            <a:r>
              <a:rPr kumimoji="0" lang="vi-VN" sz="3200" b="1" i="0" u="none" strike="noStrike" kern="1200" cap="none" spc="0" normalizeH="0" baseline="0" noProof="0">
                <a:ln>
                  <a:noFill/>
                </a:ln>
                <a:solidFill>
                  <a:prstClr val="black"/>
                </a:solidFill>
                <a:effectLst/>
                <a:uLnTx/>
                <a:uFillTx/>
                <a:latin typeface="Times New Roman"/>
                <a:ea typeface="Times New Roman"/>
                <a:cs typeface="+mn-cs"/>
              </a:rPr>
              <a:t>.2</a:t>
            </a:r>
            <a:r>
              <a:rPr kumimoji="0" lang="vi-VN" sz="3200" b="1" i="0" u="none" strike="noStrike" kern="1200" cap="none" spc="0" normalizeH="0" baseline="0" noProof="0" dirty="0">
                <a:ln>
                  <a:noFill/>
                </a:ln>
                <a:solidFill>
                  <a:prstClr val="black"/>
                </a:solidFill>
                <a:effectLst/>
                <a:uLnTx/>
                <a:uFillTx/>
                <a:latin typeface="Times New Roman"/>
                <a:ea typeface="Times New Roman"/>
                <a:cs typeface="+mn-cs"/>
              </a:rPr>
              <a:t>. Mục đích sử dụng</a:t>
            </a:r>
            <a:endParaRPr kumimoji="0" lang="en-US" sz="3200" b="1"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5" name="TextBox 4"/>
          <p:cNvSpPr txBox="1"/>
          <p:nvPr/>
        </p:nvSpPr>
        <p:spPr>
          <a:xfrm>
            <a:off x="546030" y="1997022"/>
            <a:ext cx="10800860" cy="3970318"/>
          </a:xfrm>
          <a:prstGeom prst="rect">
            <a:avLst/>
          </a:prstGeom>
          <a:solidFill>
            <a:schemeClr val="accent2">
              <a:lumMod val="20000"/>
              <a:lumOff val="80000"/>
            </a:schemeClr>
          </a:solid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Đề kiểm tra viết có thể được phân loại theo mục đích sử dụng và thời lượng:</a:t>
            </a:r>
          </a:p>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Đề kiểm tra ngắn (5 – 15 phút) dùng trong đánh giá trên lớp học.</a:t>
            </a:r>
          </a:p>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Đề kiểm tra một tiết (45 phút) dùng trong đánh giá kết quả học tập sau khi hoàn thành một nội dung dạy học, với mục đích ĐGTX.</a:t>
            </a:r>
          </a:p>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Đề thi học kì (60 - 90 phút tuỳ theo môn học) dùng trong đánh giá định kì.</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8375653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pattFill prst="pct25">
          <a:fgClr>
            <a:srgbClr val="00B05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492370" y="320431"/>
            <a:ext cx="7924799" cy="668645"/>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3200" b="1" i="0" u="none" strike="noStrike" kern="1200" cap="none" spc="0" normalizeH="0" baseline="0" noProof="0">
                <a:ln>
                  <a:noFill/>
                </a:ln>
                <a:solidFill>
                  <a:prstClr val="black"/>
                </a:solidFill>
                <a:effectLst/>
                <a:uLnTx/>
                <a:uFillTx/>
                <a:latin typeface="Times New Roman"/>
                <a:ea typeface="Times New Roman"/>
                <a:cs typeface="+mn-cs"/>
              </a:rPr>
              <a:t>3.1.</a:t>
            </a:r>
            <a:r>
              <a:rPr kumimoji="0" lang="en-US" sz="3200" b="1" i="0" u="none" strike="noStrike" kern="1200" cap="none" spc="0" normalizeH="0" baseline="0" noProof="0" dirty="0">
                <a:ln>
                  <a:noFill/>
                </a:ln>
                <a:solidFill>
                  <a:prstClr val="black"/>
                </a:solidFill>
                <a:effectLst/>
                <a:uLnTx/>
                <a:uFillTx/>
                <a:latin typeface="Times New Roman"/>
                <a:ea typeface="Times New Roman"/>
                <a:cs typeface="+mn-cs"/>
              </a:rPr>
              <a:t>3</a:t>
            </a:r>
            <a:r>
              <a:rPr kumimoji="0" lang="vi-VN" sz="3200" b="1" i="0" u="none" strike="noStrike" kern="1200" cap="none" spc="0" normalizeH="0" baseline="0" noProof="0">
                <a:ln>
                  <a:noFill/>
                </a:ln>
                <a:solidFill>
                  <a:prstClr val="black"/>
                </a:solidFill>
                <a:effectLst/>
                <a:uLnTx/>
                <a:uFillTx/>
                <a:latin typeface="Times New Roman"/>
                <a:ea typeface="Times New Roman"/>
                <a:cs typeface="+mn-cs"/>
              </a:rPr>
              <a:t>.3</a:t>
            </a:r>
            <a:r>
              <a:rPr kumimoji="0" lang="vi-VN" sz="3200" b="1" i="0" u="none" strike="noStrike" kern="1200" cap="none" spc="0" normalizeH="0" baseline="0" noProof="0" dirty="0">
                <a:ln>
                  <a:noFill/>
                </a:ln>
                <a:solidFill>
                  <a:prstClr val="black"/>
                </a:solidFill>
                <a:effectLst/>
                <a:uLnTx/>
                <a:uFillTx/>
                <a:latin typeface="Times New Roman"/>
                <a:ea typeface="Times New Roman"/>
                <a:cs typeface="+mn-cs"/>
              </a:rPr>
              <a:t>. Cách xây dựng </a:t>
            </a:r>
            <a:r>
              <a:rPr kumimoji="0" lang="vi-VN" sz="3200" b="1" i="0" u="none" strike="noStrike" kern="1200" cap="none" spc="0" normalizeH="0" baseline="0" noProof="0">
                <a:ln>
                  <a:noFill/>
                </a:ln>
                <a:solidFill>
                  <a:prstClr val="black"/>
                </a:solidFill>
                <a:effectLst/>
                <a:uLnTx/>
                <a:uFillTx/>
                <a:latin typeface="Times New Roman"/>
                <a:ea typeface="Times New Roman"/>
                <a:cs typeface="+mn-cs"/>
              </a:rPr>
              <a:t>và </a:t>
            </a:r>
            <a:r>
              <a:rPr kumimoji="0" lang="en-US" sz="3200" b="1" i="0" u="none" strike="noStrike" kern="1200" cap="none" spc="0" normalizeH="0" baseline="0" noProof="0">
                <a:ln>
                  <a:noFill/>
                </a:ln>
                <a:solidFill>
                  <a:prstClr val="black"/>
                </a:solidFill>
                <a:effectLst/>
                <a:uLnTx/>
                <a:uFillTx/>
                <a:latin typeface="Times New Roman"/>
                <a:ea typeface="Times New Roman"/>
                <a:cs typeface="+mn-cs"/>
              </a:rPr>
              <a:t>sử dụng</a:t>
            </a:r>
            <a:endParaRPr kumimoji="0" lang="en-US" sz="3200" b="1"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6" name="Hộp Văn bản 5">
            <a:extLst>
              <a:ext uri="{FF2B5EF4-FFF2-40B4-BE49-F238E27FC236}">
                <a16:creationId xmlns:a16="http://schemas.microsoft.com/office/drawing/2014/main" id="{35F6E8C9-D960-4C3F-AD3B-80BDC069D37B}"/>
              </a:ext>
            </a:extLst>
          </p:cNvPr>
          <p:cNvSpPr txBox="1"/>
          <p:nvPr/>
        </p:nvSpPr>
        <p:spPr>
          <a:xfrm>
            <a:off x="471784" y="1381773"/>
            <a:ext cx="11207260" cy="5330755"/>
          </a:xfrm>
          <a:prstGeom prst="rect">
            <a:avLst/>
          </a:prstGeom>
          <a:noFill/>
        </p:spPr>
        <p:txBody>
          <a:bodyPr wrap="square">
            <a:spAutoFit/>
          </a:bodyPr>
          <a:lstStyle/>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Đề kiểm tra ngắn </a:t>
            </a: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có thể được ghi lên bảng, trình chiếu bằng máy chiếu hoặc in trên giấy. Sử dụng đề kiểm tra ngắn đầu giờ học để kiểm tra kiến thức cũ của HS, nhờ vậy, củng cố các kiến thức cần huy động trong thực hiện các nhiệm vụ học tập của bài học mới. Cũng có thể sử dụng đề kiểm tra đầu giờ để đưa HS vào tình huống nhận thức có vấn đề, qua đó HS phát hiện, tiếp nhận nhiệm vụ cần giải quyết trong bài học. Có thể tăng tính hấp dẫn bằng cách biên soạn đề kiểm tra ngắn trên các trang trực tuyến như Mentimeter, Kahoot. HS đăng nhập và làm bài kiểm tra trực tuyến; GV có thể phân tích kết quả bài làm của từng HS một cách nhanh chóng, thuận tiện.</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30000"/>
              </a:lnSpc>
              <a:spcBef>
                <a:spcPts val="300"/>
              </a:spcBef>
              <a:spcAft>
                <a:spcPts val="300"/>
              </a:spcAft>
              <a:buClrTx/>
              <a:buSzTx/>
              <a:buFontTx/>
              <a:buNone/>
              <a:tabLst/>
              <a:defRPr/>
            </a:pPr>
            <a:r>
              <a:rPr kumimoji="0" lang="en-US" sz="2000" b="1" i="0" u="sng"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Đề kiểm tra một tiết và đề thi học kì </a:t>
            </a: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thường được in trên giấy và HS làm bài độc lập và nghiêm túc. Việc kiểm tra này nhằm đánh giá kết quả học tập dựa trên mục tiêu, yêu cầu cần đạt sau khi học tập xong một chủ đề học tập (kiểm tra một tiết sau 3 - 7 tuần) và một số chủ đề (sau một học kì). Việc xây dựng đề kiểm tra cần dựa trên bản đặc tả và có thể với các phần mềm như eBIB hoặc McTest. Các phần mềm này không chỉ tự động hoá quá trình lựa chọn, biên tập câu hỏi theo các đặc tả xác định mà còn hỗ trợ quá trình tổ chức thi và chấm thi trên máy tính.</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581503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66149A8-B32D-4C05-9061-63FEC880AEE7}"/>
              </a:ext>
            </a:extLst>
          </p:cNvPr>
          <p:cNvGraphicFramePr>
            <a:graphicFrameLocks noGrp="1"/>
          </p:cNvGraphicFramePr>
          <p:nvPr>
            <p:extLst>
              <p:ext uri="{D42A27DB-BD31-4B8C-83A1-F6EECF244321}">
                <p14:modId xmlns:p14="http://schemas.microsoft.com/office/powerpoint/2010/main" val="2011988566"/>
              </p:ext>
            </p:extLst>
          </p:nvPr>
        </p:nvGraphicFramePr>
        <p:xfrm>
          <a:off x="675249" y="1694375"/>
          <a:ext cx="11029071" cy="4937760"/>
        </p:xfrm>
        <a:graphic>
          <a:graphicData uri="http://schemas.openxmlformats.org/drawingml/2006/table">
            <a:tbl>
              <a:tblPr firstRow="1" bandRow="1">
                <a:tableStyleId>{E8B1032C-EA38-4F05-BA0D-38AFFFC7BED3}</a:tableStyleId>
              </a:tblPr>
              <a:tblGrid>
                <a:gridCol w="2124222">
                  <a:extLst>
                    <a:ext uri="{9D8B030D-6E8A-4147-A177-3AD203B41FA5}">
                      <a16:colId xmlns:a16="http://schemas.microsoft.com/office/drawing/2014/main" val="3600072460"/>
                    </a:ext>
                  </a:extLst>
                </a:gridCol>
                <a:gridCol w="8904849">
                  <a:extLst>
                    <a:ext uri="{9D8B030D-6E8A-4147-A177-3AD203B41FA5}">
                      <a16:colId xmlns:a16="http://schemas.microsoft.com/office/drawing/2014/main" val="2768853442"/>
                    </a:ext>
                  </a:extLst>
                </a:gridCol>
              </a:tblGrid>
              <a:tr h="1381719">
                <a:tc>
                  <a:txBody>
                    <a:bodyPr/>
                    <a:lstStyle/>
                    <a:p>
                      <a:pPr algn="just"/>
                      <a:r>
                        <a:rPr lang="en-US" sz="2400">
                          <a:solidFill>
                            <a:schemeClr val="tx1"/>
                          </a:solidFill>
                          <a:latin typeface="Times New Roman" panose="02020603050405020304" pitchFamily="18" charset="0"/>
                          <a:cs typeface="Times New Roman" panose="02020603050405020304" pitchFamily="18" charset="0"/>
                        </a:rPr>
                        <a:t>Khái niệm</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a:solidFill>
                            <a:schemeClr val="tx1"/>
                          </a:solidFill>
                          <a:latin typeface="Times New Roman" panose="02020603050405020304" pitchFamily="18" charset="0"/>
                          <a:cs typeface="Times New Roman" panose="02020603050405020304" pitchFamily="18" charset="0"/>
                        </a:rPr>
                        <a:t> Là việc so sánh một vật hay hiện tượng với một thước đo hay chuẩn mực, có khả năng trình bày kết quả dưới dạng thông tin </a:t>
                      </a:r>
                      <a:r>
                        <a:rPr lang="en-US" sz="2400">
                          <a:solidFill>
                            <a:schemeClr val="tx1"/>
                          </a:solidFill>
                          <a:highlight>
                            <a:srgbClr val="FFFF00"/>
                          </a:highlight>
                          <a:latin typeface="Times New Roman" panose="02020603050405020304" pitchFamily="18" charset="0"/>
                          <a:cs typeface="Times New Roman" panose="02020603050405020304" pitchFamily="18" charset="0"/>
                        </a:rPr>
                        <a:t>định lượng</a:t>
                      </a:r>
                      <a:r>
                        <a:rPr lang="en-US" sz="2400">
                          <a:solidFill>
                            <a:schemeClr val="tx1"/>
                          </a:solidFill>
                          <a:latin typeface="Times New Roman" panose="02020603050405020304" pitchFamily="18" charset="0"/>
                          <a:cs typeface="Times New Roman" panose="02020603050405020304" pitchFamily="18" charset="0"/>
                        </a:rPr>
                        <a:t>. Nói cách khác, đo lường liên quan đến việc sử dụng các con số vào quá trình lượng hóa các sự kiện, hiện tượng hay thuộc tính.</a:t>
                      </a:r>
                    </a:p>
                  </a:txBody>
                  <a:tcPr/>
                </a:tc>
                <a:extLst>
                  <a:ext uri="{0D108BD9-81ED-4DB2-BD59-A6C34878D82A}">
                    <a16:rowId xmlns:a16="http://schemas.microsoft.com/office/drawing/2014/main" val="2028602421"/>
                  </a:ext>
                </a:extLst>
              </a:tr>
              <a:tr h="2369666">
                <a:tc>
                  <a:txBody>
                    <a:bodyPr/>
                    <a:lstStyle/>
                    <a:p>
                      <a:pPr algn="just"/>
                      <a:r>
                        <a:rPr lang="en-US" sz="2400">
                          <a:solidFill>
                            <a:schemeClr val="tx1"/>
                          </a:solidFill>
                          <a:latin typeface="Times New Roman" panose="02020603050405020304" pitchFamily="18" charset="0"/>
                          <a:cs typeface="Times New Roman" panose="02020603050405020304" pitchFamily="18" charset="0"/>
                        </a:rPr>
                        <a:t>Thước đo của đo lường là tiêu chuẩn hoặc tiêu chí</a:t>
                      </a:r>
                      <a:endParaRPr lang="en-US" sz="2400"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buFontTx/>
                        <a:buChar char="-"/>
                      </a:pPr>
                      <a:r>
                        <a:rPr lang="en-US" sz="2400">
                          <a:solidFill>
                            <a:schemeClr val="tx1"/>
                          </a:solidFill>
                          <a:latin typeface="Times New Roman" panose="02020603050405020304" pitchFamily="18" charset="0"/>
                          <a:cs typeface="Times New Roman" panose="02020603050405020304" pitchFamily="18" charset="0"/>
                        </a:rPr>
                        <a:t> </a:t>
                      </a:r>
                      <a:r>
                        <a:rPr lang="en-US" sz="2400" b="1">
                          <a:solidFill>
                            <a:schemeClr val="tx1"/>
                          </a:solidFill>
                          <a:latin typeface="Times New Roman" panose="02020603050405020304" pitchFamily="18" charset="0"/>
                          <a:cs typeface="Times New Roman" panose="02020603050405020304" pitchFamily="18" charset="0"/>
                        </a:rPr>
                        <a:t>Tham chiếu theo </a:t>
                      </a:r>
                      <a:r>
                        <a:rPr lang="en-US" sz="2400" b="1">
                          <a:solidFill>
                            <a:schemeClr val="tx1"/>
                          </a:solidFill>
                          <a:highlight>
                            <a:srgbClr val="FFFF00"/>
                          </a:highlight>
                          <a:latin typeface="Times New Roman" panose="02020603050405020304" pitchFamily="18" charset="0"/>
                          <a:cs typeface="Times New Roman" panose="02020603050405020304" pitchFamily="18" charset="0"/>
                        </a:rPr>
                        <a:t>tiêu chuẩn</a:t>
                      </a:r>
                      <a:r>
                        <a:rPr lang="en-US" sz="2400">
                          <a:solidFill>
                            <a:schemeClr val="tx1"/>
                          </a:solidFill>
                          <a:latin typeface="Times New Roman" panose="02020603050405020304" pitchFamily="18" charset="0"/>
                          <a:cs typeface="Times New Roman" panose="02020603050405020304" pitchFamily="18" charset="0"/>
                        </a:rPr>
                        <a:t>: đối chiếu kết quả đạt được của người này với những người khác. Ứng với loại tham chiếu này </a:t>
                      </a:r>
                      <a:r>
                        <a:rPr lang="vi-VN" sz="2400">
                          <a:solidFill>
                            <a:schemeClr val="tx1"/>
                          </a:solidFill>
                          <a:latin typeface="Times New Roman" panose="02020603050405020304" pitchFamily="18" charset="0"/>
                          <a:cs typeface="Times New Roman" panose="02020603050405020304" pitchFamily="18" charset="0"/>
                        </a:rPr>
                        <a:t>là các đề thi chuẩn hoá (ví dụ IELTS, SAT). </a:t>
                      </a:r>
                      <a:endParaRPr lang="en-US" sz="2400">
                        <a:solidFill>
                          <a:schemeClr val="tx1"/>
                        </a:solidFill>
                        <a:latin typeface="Times New Roman" panose="02020603050405020304" pitchFamily="18" charset="0"/>
                        <a:cs typeface="Times New Roman" panose="02020603050405020304" pitchFamily="18" charset="0"/>
                      </a:endParaRPr>
                    </a:p>
                    <a:p>
                      <a:pPr algn="just">
                        <a:buFontTx/>
                        <a:buChar char="-"/>
                      </a:pPr>
                      <a:r>
                        <a:rPr lang="en-US" sz="2400">
                          <a:solidFill>
                            <a:schemeClr val="tx1"/>
                          </a:solidFill>
                          <a:latin typeface="Times New Roman" panose="02020603050405020304" pitchFamily="18" charset="0"/>
                          <a:cs typeface="Times New Roman" panose="02020603050405020304" pitchFamily="18" charset="0"/>
                        </a:rPr>
                        <a:t> </a:t>
                      </a:r>
                      <a:r>
                        <a:rPr lang="vi-VN" sz="2400" b="1">
                          <a:solidFill>
                            <a:schemeClr val="tx1"/>
                          </a:solidFill>
                          <a:latin typeface="Times New Roman" panose="02020603050405020304" pitchFamily="18" charset="0"/>
                          <a:cs typeface="Times New Roman" panose="02020603050405020304" pitchFamily="18" charset="0"/>
                        </a:rPr>
                        <a:t>Tham chiếu theo </a:t>
                      </a:r>
                      <a:r>
                        <a:rPr lang="vi-VN" sz="2400" b="1">
                          <a:solidFill>
                            <a:schemeClr val="tx1"/>
                          </a:solidFill>
                          <a:highlight>
                            <a:srgbClr val="FFFF00"/>
                          </a:highlight>
                          <a:latin typeface="Times New Roman" panose="02020603050405020304" pitchFamily="18" charset="0"/>
                          <a:cs typeface="Times New Roman" panose="02020603050405020304" pitchFamily="18" charset="0"/>
                        </a:rPr>
                        <a:t>tiêu chí</a:t>
                      </a:r>
                      <a:r>
                        <a:rPr lang="en-US" sz="2400">
                          <a:solidFill>
                            <a:schemeClr val="tx1"/>
                          </a:solidFill>
                          <a:latin typeface="Times New Roman" panose="02020603050405020304" pitchFamily="18" charset="0"/>
                          <a:cs typeface="Times New Roman" panose="02020603050405020304" pitchFamily="18" charset="0"/>
                        </a:rPr>
                        <a:t>:</a:t>
                      </a:r>
                      <a:r>
                        <a:rPr lang="vi-VN" sz="2400">
                          <a:solidFill>
                            <a:schemeClr val="tx1"/>
                          </a:solidFill>
                          <a:latin typeface="Times New Roman" panose="02020603050405020304" pitchFamily="18" charset="0"/>
                          <a:cs typeface="Times New Roman" panose="02020603050405020304" pitchFamily="18" charset="0"/>
                        </a:rPr>
                        <a:t> đối chiếu kết quả đạt được của HS với mục tiêu, yêu cầu cần đạt của bài học, hoạt động giáo dục. Ứng với loại tham chiếu này là các câu hỏi, nhiệm vụ học tập, đề thi theo tiêu chí.</a:t>
                      </a:r>
                      <a:endParaRPr lang="en-US" sz="2400">
                        <a:solidFill>
                          <a:schemeClr val="tx1"/>
                        </a:solidFill>
                        <a:latin typeface="Times New Roman" panose="02020603050405020304" pitchFamily="18" charset="0"/>
                        <a:cs typeface="Times New Roman" panose="02020603050405020304" pitchFamily="18" charset="0"/>
                      </a:endParaRPr>
                    </a:p>
                    <a:p>
                      <a:pPr algn="just"/>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84876739"/>
                  </a:ext>
                </a:extLst>
              </a:tr>
            </a:tbl>
          </a:graphicData>
        </a:graphic>
      </p:graphicFrame>
      <p:sp>
        <p:nvSpPr>
          <p:cNvPr id="6" name="Rectangle 5">
            <a:extLst>
              <a:ext uri="{FF2B5EF4-FFF2-40B4-BE49-F238E27FC236}">
                <a16:creationId xmlns:a16="http://schemas.microsoft.com/office/drawing/2014/main" id="{0A5B0173-B50E-4D05-B9E4-243585BDEA8F}"/>
              </a:ext>
            </a:extLst>
          </p:cNvPr>
          <p:cNvSpPr/>
          <p:nvPr/>
        </p:nvSpPr>
        <p:spPr>
          <a:xfrm>
            <a:off x="675249" y="764977"/>
            <a:ext cx="2225040" cy="7721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000"/>
              <a:t>a. Đo lường</a:t>
            </a:r>
          </a:p>
        </p:txBody>
      </p:sp>
    </p:spTree>
    <p:extLst>
      <p:ext uri="{BB962C8B-B14F-4D97-AF65-F5344CB8AC3E}">
        <p14:creationId xmlns:p14="http://schemas.microsoft.com/office/powerpoint/2010/main" val="5775899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39">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Hộp Văn bản 13">
            <a:extLst>
              <a:ext uri="{FF2B5EF4-FFF2-40B4-BE49-F238E27FC236}">
                <a16:creationId xmlns:a16="http://schemas.microsoft.com/office/drawing/2014/main" id="{083D5852-1814-479A-94A5-EA0BA84BAEE4}"/>
              </a:ext>
            </a:extLst>
          </p:cNvPr>
          <p:cNvSpPr txBox="1"/>
          <p:nvPr/>
        </p:nvSpPr>
        <p:spPr>
          <a:xfrm>
            <a:off x="327349" y="827903"/>
            <a:ext cx="11228135" cy="4848905"/>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Đề 45 phút: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Đề kiểm tra đọc hiểu văn bản lớp 6</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Mục đích của đề kiểm tra</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Trong chương trình Giáo dục phổ thông môn Ngữ văn (2018), yêu cầu cần đạt về đọc hiểu văn bản thông tin:</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Đọc hiểu nội dung: 	</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Nhận biết được các chi tiết trong văn bản; chỉ ra được mối liên hệ giữa các chi tiết, dữ liệu với thông tin cơ bản của văn bản. </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Tóm tắt được các ý chính của mỗi đoạn trong một văn bản thông tin có nhiều đoạn. </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Đọc hiểu hình thức:</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Nhận biết và hiểu được tác dụng của nhan đề, sa pô, đề mục, chữ đậm, số thứ tự và dấu đầu dòng trong văn bản. </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Nhận biết được cách triển khai văn bản thông tin theo trật tự thời gian và theo quan hệ nhân quả.</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Liên hệ, so sánh, kết nối – Nhận biết được vai trò của các phương tiện giao tiếp phi ngôn ngữ ( hình ảnh, số liệu,...).</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 Chỉ ra được những vấn đề đặt ra trong văn bản có liên quan đến suy nghĩ và hành động của bản thân. </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Vì thế, mục đích của đề là kiểm tra kĩ năng đọc hiểu văn bản thông tin của HS lớp 6.</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Hình thức đề kiểm tra</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Đề kết hợp cả hình thức trắc nghiệm khách quan và tự luận.</a:t>
            </a:r>
          </a:p>
        </p:txBody>
      </p:sp>
      <p:sp>
        <p:nvSpPr>
          <p:cNvPr id="51" name="Rectangle 41">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Isosceles Triangle 43">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45">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47">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1405053" y="15089"/>
            <a:ext cx="3166945" cy="7977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400"/>
              </a:spcAft>
              <a:buClrTx/>
              <a:buSzTx/>
              <a:buFontTx/>
              <a:buNone/>
              <a:tabLst>
                <a:tab pos="828040" algn="l"/>
              </a:tabLst>
              <a:defRPr/>
            </a:pPr>
            <a:r>
              <a:rPr kumimoji="0" lang="en-US" sz="4000" b="1" i="0" u="none" strike="noStrike" kern="1200" cap="none" spc="0" normalizeH="0" baseline="0" noProof="0">
                <a:ln>
                  <a:noFill/>
                </a:ln>
                <a:solidFill>
                  <a:prstClr val="black"/>
                </a:solidFill>
                <a:effectLst/>
                <a:uLnTx/>
                <a:uFillTx/>
                <a:latin typeface="Calibri Light" panose="020F0302020204030204"/>
                <a:ea typeface="+mn-ea"/>
                <a:cs typeface="+mn-cs"/>
              </a:rPr>
              <a:t>3.1.3.4. Ví dụ</a:t>
            </a:r>
          </a:p>
        </p:txBody>
      </p:sp>
      <p:sp>
        <p:nvSpPr>
          <p:cNvPr id="17" name="Rectangle 22"/>
          <p:cNvSpPr>
            <a:spLocks noChangeArrowheads="1"/>
          </p:cNvSpPr>
          <p:nvPr/>
        </p:nvSpPr>
        <p:spPr bwMode="auto">
          <a:xfrm>
            <a:off x="837235" y="318272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Rectangle 5"/>
          <p:cNvSpPr>
            <a:spLocks noChangeArrowheads="1"/>
          </p:cNvSpPr>
          <p:nvPr/>
        </p:nvSpPr>
        <p:spPr bwMode="auto">
          <a:xfrm>
            <a:off x="10812018" y="8618576"/>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a:spLocks noChangeArrowheads="1"/>
          </p:cNvSpPr>
          <p:nvPr/>
        </p:nvSpPr>
        <p:spPr bwMode="auto">
          <a:xfrm>
            <a:off x="10827378" y="8764188"/>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p:cNvSpPr>
            <a:spLocks noChangeArrowheads="1"/>
          </p:cNvSpPr>
          <p:nvPr/>
        </p:nvSpPr>
        <p:spPr bwMode="auto">
          <a:xfrm>
            <a:off x="9209288" y="8618576"/>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p:cNvSpPr>
            <a:spLocks noChangeArrowheads="1"/>
          </p:cNvSpPr>
          <p:nvPr/>
        </p:nvSpPr>
        <p:spPr bwMode="auto">
          <a:xfrm>
            <a:off x="9224653" y="8764188"/>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p:cNvSpPr>
            <a:spLocks noChangeArrowheads="1"/>
          </p:cNvSpPr>
          <p:nvPr/>
        </p:nvSpPr>
        <p:spPr bwMode="auto">
          <a:xfrm>
            <a:off x="10812018" y="8701055"/>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p:cNvSpPr>
            <a:spLocks noChangeArrowheads="1"/>
          </p:cNvSpPr>
          <p:nvPr/>
        </p:nvSpPr>
        <p:spPr bwMode="auto">
          <a:xfrm>
            <a:off x="10827378" y="8846667"/>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p:cNvSpPr>
            <a:spLocks noChangeArrowheads="1"/>
          </p:cNvSpPr>
          <p:nvPr/>
        </p:nvSpPr>
        <p:spPr bwMode="auto">
          <a:xfrm>
            <a:off x="9209288" y="8701055"/>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p:cNvSpPr>
            <a:spLocks noChangeArrowheads="1"/>
          </p:cNvSpPr>
          <p:nvPr/>
        </p:nvSpPr>
        <p:spPr bwMode="auto">
          <a:xfrm>
            <a:off x="9224653" y="8846667"/>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0634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45B1D5C-0827-4AF0-8186-11FC5A8B8B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9170575" y="2912564"/>
            <a:ext cx="2779929" cy="9096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400"/>
              </a:spcAft>
              <a:buClrTx/>
              <a:buSzTx/>
              <a:buFontTx/>
              <a:buNone/>
              <a:tabLst>
                <a:tab pos="828040" algn="l"/>
              </a:tabLst>
              <a:defRPr/>
            </a:pPr>
            <a:r>
              <a:rPr kumimoji="0" lang="en-US" sz="3700" b="1" i="0" u="none" strike="noStrike" kern="1200" cap="none" spc="0" normalizeH="0" baseline="0" noProof="0">
                <a:ln>
                  <a:noFill/>
                </a:ln>
                <a:solidFill>
                  <a:prstClr val="white"/>
                </a:solidFill>
                <a:effectLst/>
                <a:uLnTx/>
                <a:uFillTx/>
                <a:latin typeface="Calibri Light" panose="020F0302020204030204"/>
                <a:ea typeface="+mn-ea"/>
                <a:cs typeface="+mn-cs"/>
              </a:rPr>
              <a:t>3.1.3.4. Ví dụ</a:t>
            </a:r>
          </a:p>
        </p:txBody>
      </p:sp>
      <p:sp>
        <p:nvSpPr>
          <p:cNvPr id="31" name="Rectangle 30">
            <a:extLst>
              <a:ext uri="{FF2B5EF4-FFF2-40B4-BE49-F238E27FC236}">
                <a16:creationId xmlns:a16="http://schemas.microsoft.com/office/drawing/2014/main" id="{99413ED5-9ED4-4772-BCE4-2BCAE6B12E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4357C93-F0CB-4A1C-8F77-4E90637898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Hình ảnh 2">
            <a:extLst>
              <a:ext uri="{FF2B5EF4-FFF2-40B4-BE49-F238E27FC236}">
                <a16:creationId xmlns:a16="http://schemas.microsoft.com/office/drawing/2014/main" id="{F56867C4-A0CB-477C-B650-EF59021BF27D}"/>
              </a:ext>
            </a:extLst>
          </p:cNvPr>
          <p:cNvPicPr>
            <a:picLocks noChangeAspect="1"/>
          </p:cNvPicPr>
          <p:nvPr/>
        </p:nvPicPr>
        <p:blipFill rotWithShape="1">
          <a:blip r:embed="rId2"/>
          <a:srcRect r="1" b="1436"/>
          <a:stretch/>
        </p:blipFill>
        <p:spPr>
          <a:xfrm>
            <a:off x="545238" y="858525"/>
            <a:ext cx="7608304" cy="5211906"/>
          </a:xfrm>
          <a:prstGeom prst="rect">
            <a:avLst/>
          </a:prstGeom>
        </p:spPr>
      </p:pic>
      <p:sp>
        <p:nvSpPr>
          <p:cNvPr id="35" name="Rectangle 34">
            <a:extLst>
              <a:ext uri="{FF2B5EF4-FFF2-40B4-BE49-F238E27FC236}">
                <a16:creationId xmlns:a16="http://schemas.microsoft.com/office/drawing/2014/main" id="{90F533E9-6690-41A8-A372-4C6C622D0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22"/>
          <p:cNvSpPr>
            <a:spLocks noChangeArrowheads="1"/>
          </p:cNvSpPr>
          <p:nvPr/>
        </p:nvSpPr>
        <p:spPr bwMode="auto">
          <a:xfrm>
            <a:off x="837235" y="318272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Rectangle 5"/>
          <p:cNvSpPr>
            <a:spLocks noChangeArrowheads="1"/>
          </p:cNvSpPr>
          <p:nvPr/>
        </p:nvSpPr>
        <p:spPr bwMode="auto">
          <a:xfrm>
            <a:off x="10812018" y="8618576"/>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a:spLocks noChangeArrowheads="1"/>
          </p:cNvSpPr>
          <p:nvPr/>
        </p:nvSpPr>
        <p:spPr bwMode="auto">
          <a:xfrm>
            <a:off x="10827378" y="8764188"/>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p:cNvSpPr>
            <a:spLocks noChangeArrowheads="1"/>
          </p:cNvSpPr>
          <p:nvPr/>
        </p:nvSpPr>
        <p:spPr bwMode="auto">
          <a:xfrm>
            <a:off x="9209288" y="8618576"/>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p:cNvSpPr>
            <a:spLocks noChangeArrowheads="1"/>
          </p:cNvSpPr>
          <p:nvPr/>
        </p:nvSpPr>
        <p:spPr bwMode="auto">
          <a:xfrm>
            <a:off x="9224653" y="8764188"/>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p:cNvSpPr>
            <a:spLocks noChangeArrowheads="1"/>
          </p:cNvSpPr>
          <p:nvPr/>
        </p:nvSpPr>
        <p:spPr bwMode="auto">
          <a:xfrm>
            <a:off x="10812018" y="8701055"/>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p:cNvSpPr>
            <a:spLocks noChangeArrowheads="1"/>
          </p:cNvSpPr>
          <p:nvPr/>
        </p:nvSpPr>
        <p:spPr bwMode="auto">
          <a:xfrm>
            <a:off x="10827378" y="8846667"/>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p:cNvSpPr>
            <a:spLocks noChangeArrowheads="1"/>
          </p:cNvSpPr>
          <p:nvPr/>
        </p:nvSpPr>
        <p:spPr bwMode="auto">
          <a:xfrm>
            <a:off x="9209288" y="8701055"/>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p:cNvSpPr>
            <a:spLocks noChangeArrowheads="1"/>
          </p:cNvSpPr>
          <p:nvPr/>
        </p:nvSpPr>
        <p:spPr bwMode="auto">
          <a:xfrm>
            <a:off x="9224653" y="8846667"/>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0086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24761385-1B9F-4739-B423-C711B6987641}"/>
              </a:ext>
            </a:extLst>
          </p:cNvPr>
          <p:cNvSpPr txBox="1"/>
          <p:nvPr/>
        </p:nvSpPr>
        <p:spPr>
          <a:xfrm>
            <a:off x="312233" y="0"/>
            <a:ext cx="11184673" cy="6868034"/>
          </a:xfrm>
          <a:prstGeom prst="rect">
            <a:avLst/>
          </a:prstGeom>
          <a:noFill/>
        </p:spPr>
        <p:txBody>
          <a:bodyPr wrap="square">
            <a:spAutoFit/>
          </a:bodyPr>
          <a:lstStyle/>
          <a:p>
            <a:pPr marL="0" marR="0" lvl="0" indent="457200" algn="ctr" defTabSz="914400" rtl="0" eaLnBrk="1" fontAlgn="auto" latinLnBrk="0" hangingPunct="1">
              <a:lnSpc>
                <a:spcPct val="130000"/>
              </a:lnSpc>
              <a:spcBef>
                <a:spcPts val="300"/>
              </a:spcBef>
              <a:spcAft>
                <a:spcPts val="30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ĐỀ KIỂM TRA</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ctr" defTabSz="914400" rtl="0" eaLnBrk="1" fontAlgn="auto" latinLnBrk="0" hangingPunct="1">
              <a:lnSpc>
                <a:spcPct val="130000"/>
              </a:lnSpc>
              <a:spcBef>
                <a:spcPts val="300"/>
              </a:spcBef>
              <a:spcAft>
                <a:spcPts val="30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(Thời gian làm bài: 45 phút)</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Đọc văn bản sau và thực hiện các yêu cầu:</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Câu 1. Dòng nào sau đây là nội dung được đề cập trực tiếp trong văn bản? Tích dấu X vào phương án phù hợp.</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Câu 2. Sa pô trong văn bản trên KHÔNG có mục đích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A. Nêu nội dung chính của văn bản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B. Dẫn dắt người đọc hướng vào nội dung của văn bản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C. Đặt ra câu hỏi để người đọc tò mò và suy ngẫm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D. Liệt kê các đề mục lớn của văn bản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Câu 3. Văn bản trên được triển khai theo trật tự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A. Thời gian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B. Không gian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C. Nhân quả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D. So sánh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Câu 4. Tại sao tuyết rơi ít hơn lại tác động đến nguồn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Câu 5. Hình ảnh minh họa và lời chú thích ở dưới có tác dụng gì trong việc thể hiện nội dung của văn bản?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Câu 6. Ủy ban Nước Liên hợp quốc (UN-Water) đã mang tới một thông điệp: “Nước là tài nguyên quý giá nhất của chúng ta. Chúng ta phải sử dụng nó một cách có trách nhiệm hơn”. Em hãy viết một đoạn văn (khoảng 12 câu) để thuyết phục mọi người: tại sao chúng ta phải sử dụng nguồn nước một cách có trách nhiệm hơn?</a:t>
            </a:r>
          </a:p>
        </p:txBody>
      </p:sp>
      <p:graphicFrame>
        <p:nvGraphicFramePr>
          <p:cNvPr id="2" name="Bảng 1">
            <a:extLst>
              <a:ext uri="{FF2B5EF4-FFF2-40B4-BE49-F238E27FC236}">
                <a16:creationId xmlns:a16="http://schemas.microsoft.com/office/drawing/2014/main" id="{FA2ECA0B-C62E-49D1-B04B-DEA4695EABFE}"/>
              </a:ext>
            </a:extLst>
          </p:cNvPr>
          <p:cNvGraphicFramePr>
            <a:graphicFrameLocks noGrp="1"/>
          </p:cNvGraphicFramePr>
          <p:nvPr/>
        </p:nvGraphicFramePr>
        <p:xfrm>
          <a:off x="312233" y="1722848"/>
          <a:ext cx="11065387" cy="1141476"/>
        </p:xfrm>
        <a:graphic>
          <a:graphicData uri="http://schemas.openxmlformats.org/drawingml/2006/table">
            <a:tbl>
              <a:tblPr firstRow="1" firstCol="1" bandRow="1"/>
              <a:tblGrid>
                <a:gridCol w="8957807">
                  <a:extLst>
                    <a:ext uri="{9D8B030D-6E8A-4147-A177-3AD203B41FA5}">
                      <a16:colId xmlns:a16="http://schemas.microsoft.com/office/drawing/2014/main" val="2214400153"/>
                    </a:ext>
                  </a:extLst>
                </a:gridCol>
                <a:gridCol w="2107580">
                  <a:extLst>
                    <a:ext uri="{9D8B030D-6E8A-4147-A177-3AD203B41FA5}">
                      <a16:colId xmlns:a16="http://schemas.microsoft.com/office/drawing/2014/main" val="3895621589"/>
                    </a:ext>
                  </a:extLst>
                </a:gridCol>
              </a:tblGrid>
              <a:tr h="0">
                <a:tc>
                  <a:txBody>
                    <a:bodyPr/>
                    <a:lstStyle/>
                    <a:p>
                      <a:pPr indent="457200" algn="just">
                        <a:lnSpc>
                          <a:spcPct val="130000"/>
                        </a:lnSpc>
                        <a:spcBef>
                          <a:spcPts val="300"/>
                        </a:spcBef>
                        <a:spcAft>
                          <a:spcPts val="75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Các biểu hiện của biến đổi khí hậu đều đang tác động đến tài nguyên nước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30000"/>
                        </a:lnSpc>
                        <a:spcBef>
                          <a:spcPts val="300"/>
                        </a:spcBef>
                        <a:spcAft>
                          <a:spcPts val="75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158798"/>
                  </a:ext>
                </a:extLst>
              </a:tr>
              <a:tr h="0">
                <a:tc>
                  <a:txBody>
                    <a:bodyPr/>
                    <a:lstStyle/>
                    <a:p>
                      <a:pPr indent="457200" algn="just">
                        <a:lnSpc>
                          <a:spcPct val="130000"/>
                        </a:lnSpc>
                        <a:spcBef>
                          <a:spcPts val="300"/>
                        </a:spcBef>
                        <a:spcAft>
                          <a:spcPts val="75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Chủ đề của ngày nước năm 2020 là nước và biến đổi khí hậu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30000"/>
                        </a:lnSpc>
                        <a:spcBef>
                          <a:spcPts val="300"/>
                        </a:spcBef>
                        <a:spcAft>
                          <a:spcPts val="75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312803"/>
                  </a:ext>
                </a:extLst>
              </a:tr>
              <a:tr h="0">
                <a:tc>
                  <a:txBody>
                    <a:bodyPr/>
                    <a:lstStyle/>
                    <a:p>
                      <a:pPr indent="457200" algn="just">
                        <a:lnSpc>
                          <a:spcPct val="130000"/>
                        </a:lnSpc>
                        <a:spcBef>
                          <a:spcPts val="300"/>
                        </a:spcBef>
                        <a:spcAft>
                          <a:spcPts val="75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Một số giải pháp bảo vệ nguồn nước đã được đưa ra trong ngày nước thế giới năm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30000"/>
                        </a:lnSpc>
                        <a:spcBef>
                          <a:spcPts val="300"/>
                        </a:spcBef>
                        <a:spcAft>
                          <a:spcPts val="75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441516"/>
                  </a:ext>
                </a:extLst>
              </a:tr>
              <a:tr h="0">
                <a:tc>
                  <a:txBody>
                    <a:bodyPr/>
                    <a:lstStyle/>
                    <a:p>
                      <a:pPr indent="457200" algn="just">
                        <a:lnSpc>
                          <a:spcPct val="130000"/>
                        </a:lnSpc>
                        <a:spcBef>
                          <a:spcPts val="300"/>
                        </a:spcBef>
                        <a:spcAft>
                          <a:spcPts val="75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Tầm quan trọng của nước sạch đối với sức khỏe con người.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30000"/>
                        </a:lnSpc>
                        <a:spcBef>
                          <a:spcPts val="300"/>
                        </a:spcBef>
                        <a:spcAft>
                          <a:spcPts val="75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260524"/>
                  </a:ext>
                </a:extLst>
              </a:tr>
            </a:tbl>
          </a:graphicData>
        </a:graphic>
      </p:graphicFrame>
      <p:sp>
        <p:nvSpPr>
          <p:cNvPr id="3" name="TextBox 12">
            <a:extLst>
              <a:ext uri="{FF2B5EF4-FFF2-40B4-BE49-F238E27FC236}">
                <a16:creationId xmlns:a16="http://schemas.microsoft.com/office/drawing/2014/main" id="{5FE81F61-45C9-4315-86AE-A3D9F5CE2685}"/>
              </a:ext>
            </a:extLst>
          </p:cNvPr>
          <p:cNvSpPr txBox="1"/>
          <p:nvPr/>
        </p:nvSpPr>
        <p:spPr>
          <a:xfrm>
            <a:off x="606438" y="130184"/>
            <a:ext cx="2460147" cy="55004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92500" lnSpcReduction="10000"/>
          </a:bodyPr>
          <a:lstStyle/>
          <a:p>
            <a:pPr marL="0" marR="0" lvl="0" indent="0" algn="l" defTabSz="914400" rtl="0" eaLnBrk="1" fontAlgn="auto" latinLnBrk="0" hangingPunct="1">
              <a:lnSpc>
                <a:spcPct val="90000"/>
              </a:lnSpc>
              <a:spcBef>
                <a:spcPct val="0"/>
              </a:spcBef>
              <a:spcAft>
                <a:spcPts val="400"/>
              </a:spcAft>
              <a:buClrTx/>
              <a:buSzTx/>
              <a:buFontTx/>
              <a:buNone/>
              <a:tabLst>
                <a:tab pos="828040" algn="l"/>
              </a:tabLst>
              <a:defRPr/>
            </a:pPr>
            <a:r>
              <a:rPr kumimoji="0" lang="en-US" sz="3700" b="1" i="0" u="none" strike="noStrike" kern="1200" cap="none" spc="0" normalizeH="0" baseline="0" noProof="0">
                <a:ln>
                  <a:noFill/>
                </a:ln>
                <a:solidFill>
                  <a:prstClr val="white"/>
                </a:solidFill>
                <a:effectLst/>
                <a:uLnTx/>
                <a:uFillTx/>
                <a:latin typeface="Calibri Light" panose="020F0302020204030204"/>
                <a:ea typeface="+mn-ea"/>
                <a:cs typeface="+mn-cs"/>
              </a:rPr>
              <a:t>3.1.3.4. Ví dụ</a:t>
            </a:r>
          </a:p>
        </p:txBody>
      </p:sp>
    </p:spTree>
    <p:extLst>
      <p:ext uri="{BB962C8B-B14F-4D97-AF65-F5344CB8AC3E}">
        <p14:creationId xmlns:p14="http://schemas.microsoft.com/office/powerpoint/2010/main" val="25120521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ộp Văn bản 13">
            <a:extLst>
              <a:ext uri="{FF2B5EF4-FFF2-40B4-BE49-F238E27FC236}">
                <a16:creationId xmlns:a16="http://schemas.microsoft.com/office/drawing/2014/main" id="{083D5852-1814-479A-94A5-EA0BA84BAEE4}"/>
              </a:ext>
            </a:extLst>
          </p:cNvPr>
          <p:cNvSpPr txBox="1"/>
          <p:nvPr/>
        </p:nvSpPr>
        <p:spPr>
          <a:xfrm>
            <a:off x="327349" y="515669"/>
            <a:ext cx="11671363" cy="4848905"/>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Đề kiểm tra 90 phút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 Mục đích của đề kiểm tra</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Trong Chương trình Ngữ văn (2018), ở lớp 8 có một số yêu cầu cần đạt về đọc như sau:</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Nêu được nội dung bao quát của văn bản; nhận biết được các chi tiết tiêu biểu, đề tài, câu chuyện, nhân vật trong tính chỉnh thể của tác phẩm.  </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Nhận biết và phân tích được chủ đề, tư tưởng, thông điệp mà văn bản muốn gửi đến người đọc thông qua hình thức nghệ thuật của văn bản; phân tích được một số căn cứ để xác định chủ đề. </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Nhận biết và phân tích được tình cảm, cảm xúc, cảm hứng chủ đạo của người viết thể hiện qua văn bản. </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Yêu cầu cần đạt về viết</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 Viết được văn bản nghị luận về một vấn đề của đời sống, trình bày rõ vấn đề và ý kiến (đồng tình hay phản đối) của người viết về vấn đề đó; nêu được lí lẽ và bằng chứng thuyết phục.  </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Nội dung kiến thức tiếng Việt</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Từ tượng hình và từ tượng thanh: đặc điểm và tác dụng </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Thành phần biệt lập trong câu: đặc điểm và chức năng </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Vì thế, đề kiểm tra có mục đích đánh giá kĩ năng đọc văn bản văn học (văn bản truyện), viết văn bản nghị luận, một số kiến thức tiếng Việt của HS lớp 8. Đề có thể dùng để kiểm tra HS sau khi HS đã học xong một học kì.</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 Hình thức đề kiểm tra</a:t>
            </a:r>
            <a:r>
              <a:rPr kumimoji="0" lang="vi-VN"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Đề kiểm tra tự luận</a:t>
            </a:r>
          </a:p>
        </p:txBody>
      </p:sp>
      <p:sp>
        <p:nvSpPr>
          <p:cNvPr id="13" name="TextBox 12"/>
          <p:cNvSpPr txBox="1"/>
          <p:nvPr/>
        </p:nvSpPr>
        <p:spPr>
          <a:xfrm>
            <a:off x="3661563" y="135534"/>
            <a:ext cx="3100038" cy="544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lnSpcReduction="10000"/>
          </a:bodyPr>
          <a:lstStyle/>
          <a:p>
            <a:pPr marL="0" marR="0" lvl="0" indent="0" algn="r" defTabSz="914400" rtl="0" eaLnBrk="1" fontAlgn="auto" latinLnBrk="0" hangingPunct="1">
              <a:lnSpc>
                <a:spcPct val="90000"/>
              </a:lnSpc>
              <a:spcBef>
                <a:spcPct val="0"/>
              </a:spcBef>
              <a:spcAft>
                <a:spcPts val="400"/>
              </a:spcAft>
              <a:buClrTx/>
              <a:buSzTx/>
              <a:buFontTx/>
              <a:buNone/>
              <a:tabLst>
                <a:tab pos="828040" algn="l"/>
              </a:tabLst>
              <a:defRPr/>
            </a:pPr>
            <a:r>
              <a:rPr kumimoji="0" lang="en-US" sz="3600" b="1" i="0" u="none" strike="noStrike" kern="1200" cap="none" spc="0" normalizeH="0" baseline="0" noProof="0">
                <a:ln>
                  <a:noFill/>
                </a:ln>
                <a:solidFill>
                  <a:prstClr val="black"/>
                </a:solidFill>
                <a:effectLst/>
                <a:uLnTx/>
                <a:uFillTx/>
                <a:latin typeface="Calibri Light" panose="020F0302020204030204"/>
                <a:ea typeface="+mn-ea"/>
                <a:cs typeface="+mn-cs"/>
              </a:rPr>
              <a:t>3.1.3.4. Ví dụ</a:t>
            </a:r>
          </a:p>
        </p:txBody>
      </p:sp>
      <p:sp>
        <p:nvSpPr>
          <p:cNvPr id="17" name="Rectangle 22"/>
          <p:cNvSpPr>
            <a:spLocks noChangeArrowheads="1"/>
          </p:cNvSpPr>
          <p:nvPr/>
        </p:nvSpPr>
        <p:spPr bwMode="auto">
          <a:xfrm>
            <a:off x="837235" y="318272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Rectangle 5"/>
          <p:cNvSpPr>
            <a:spLocks noChangeArrowheads="1"/>
          </p:cNvSpPr>
          <p:nvPr/>
        </p:nvSpPr>
        <p:spPr bwMode="auto">
          <a:xfrm>
            <a:off x="10812018" y="8618576"/>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a:spLocks noChangeArrowheads="1"/>
          </p:cNvSpPr>
          <p:nvPr/>
        </p:nvSpPr>
        <p:spPr bwMode="auto">
          <a:xfrm>
            <a:off x="10827378" y="8764188"/>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p:cNvSpPr>
            <a:spLocks noChangeArrowheads="1"/>
          </p:cNvSpPr>
          <p:nvPr/>
        </p:nvSpPr>
        <p:spPr bwMode="auto">
          <a:xfrm>
            <a:off x="9209288" y="8618576"/>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p:cNvSpPr>
            <a:spLocks noChangeArrowheads="1"/>
          </p:cNvSpPr>
          <p:nvPr/>
        </p:nvSpPr>
        <p:spPr bwMode="auto">
          <a:xfrm>
            <a:off x="9224653" y="8764188"/>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p:cNvSpPr>
            <a:spLocks noChangeArrowheads="1"/>
          </p:cNvSpPr>
          <p:nvPr/>
        </p:nvSpPr>
        <p:spPr bwMode="auto">
          <a:xfrm>
            <a:off x="10812018" y="8701055"/>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p:cNvSpPr>
            <a:spLocks noChangeArrowheads="1"/>
          </p:cNvSpPr>
          <p:nvPr/>
        </p:nvSpPr>
        <p:spPr bwMode="auto">
          <a:xfrm>
            <a:off x="10827378" y="8846667"/>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p:cNvSpPr>
            <a:spLocks noChangeArrowheads="1"/>
          </p:cNvSpPr>
          <p:nvPr/>
        </p:nvSpPr>
        <p:spPr bwMode="auto">
          <a:xfrm>
            <a:off x="9209288" y="8701055"/>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p:cNvSpPr>
            <a:spLocks noChangeArrowheads="1"/>
          </p:cNvSpPr>
          <p:nvPr/>
        </p:nvSpPr>
        <p:spPr bwMode="auto">
          <a:xfrm>
            <a:off x="9224653" y="8846667"/>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271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62542EEC-4F7C-4AE2-933E-EAC8EB3FA3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7041856" y="3113415"/>
            <a:ext cx="4036334" cy="8160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rmAutofit lnSpcReduction="10000"/>
          </a:bodyPr>
          <a:lstStyle/>
          <a:p>
            <a:pPr marL="0" marR="0" lvl="0" indent="0" algn="l" defTabSz="914400" rtl="0" eaLnBrk="1" fontAlgn="auto" latinLnBrk="0" hangingPunct="1">
              <a:lnSpc>
                <a:spcPct val="90000"/>
              </a:lnSpc>
              <a:spcBef>
                <a:spcPct val="0"/>
              </a:spcBef>
              <a:spcAft>
                <a:spcPts val="400"/>
              </a:spcAft>
              <a:buClrTx/>
              <a:buSzTx/>
              <a:buFontTx/>
              <a:buNone/>
              <a:tabLst>
                <a:tab pos="828040" algn="l"/>
              </a:tabLst>
              <a:defRPr/>
            </a:pPr>
            <a:r>
              <a:rPr kumimoji="0" lang="en-US" sz="5400" b="1" i="0" u="none" strike="noStrike" kern="1200" cap="none" spc="0" normalizeH="0" baseline="0" noProof="0">
                <a:ln>
                  <a:noFill/>
                </a:ln>
                <a:solidFill>
                  <a:prstClr val="black"/>
                </a:solidFill>
                <a:effectLst/>
                <a:uLnTx/>
                <a:uFillTx/>
                <a:latin typeface="Calibri Light" panose="020F0302020204030204"/>
                <a:ea typeface="+mn-ea"/>
                <a:cs typeface="+mn-cs"/>
              </a:rPr>
              <a:t>3.1.3.4. Ví dụ</a:t>
            </a:r>
          </a:p>
        </p:txBody>
      </p:sp>
      <p:sp>
        <p:nvSpPr>
          <p:cNvPr id="48" name="Rectangle 47">
            <a:extLst>
              <a:ext uri="{FF2B5EF4-FFF2-40B4-BE49-F238E27FC236}">
                <a16:creationId xmlns:a16="http://schemas.microsoft.com/office/drawing/2014/main" id="{B81933D1-5615-42C7-9C0B-4EB7105CCE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Hình ảnh 3">
            <a:extLst>
              <a:ext uri="{FF2B5EF4-FFF2-40B4-BE49-F238E27FC236}">
                <a16:creationId xmlns:a16="http://schemas.microsoft.com/office/drawing/2014/main" id="{EC304E2B-6879-43B0-B450-9FEB89326F55}"/>
              </a:ext>
            </a:extLst>
          </p:cNvPr>
          <p:cNvPicPr>
            <a:picLocks noChangeAspect="1"/>
          </p:cNvPicPr>
          <p:nvPr/>
        </p:nvPicPr>
        <p:blipFill rotWithShape="1">
          <a:blip r:embed="rId2"/>
          <a:srcRect t="3263" r="-1" b="12320"/>
          <a:stretch/>
        </p:blipFill>
        <p:spPr>
          <a:xfrm>
            <a:off x="733507" y="666728"/>
            <a:ext cx="5536001" cy="5465791"/>
          </a:xfrm>
          <a:prstGeom prst="rect">
            <a:avLst/>
          </a:prstGeom>
        </p:spPr>
      </p:pic>
      <p:grpSp>
        <p:nvGrpSpPr>
          <p:cNvPr id="56" name="Group 51">
            <a:extLst>
              <a:ext uri="{FF2B5EF4-FFF2-40B4-BE49-F238E27FC236}">
                <a16:creationId xmlns:a16="http://schemas.microsoft.com/office/drawing/2014/main" id="{032D8612-31EB-44CF-A1D0-14FD4C70542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53" name="Rectangle 52">
              <a:extLst>
                <a:ext uri="{FF2B5EF4-FFF2-40B4-BE49-F238E27FC236}">
                  <a16:creationId xmlns:a16="http://schemas.microsoft.com/office/drawing/2014/main" id="{F19A4A0F-1B59-4DB0-9764-D10936E987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Rectangle 22"/>
          <p:cNvSpPr>
            <a:spLocks noChangeArrowheads="1"/>
          </p:cNvSpPr>
          <p:nvPr/>
        </p:nvSpPr>
        <p:spPr bwMode="auto">
          <a:xfrm>
            <a:off x="837235" y="318272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Rectangle 5"/>
          <p:cNvSpPr>
            <a:spLocks noChangeArrowheads="1"/>
          </p:cNvSpPr>
          <p:nvPr/>
        </p:nvSpPr>
        <p:spPr bwMode="auto">
          <a:xfrm>
            <a:off x="10812018" y="8618576"/>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a:spLocks noChangeArrowheads="1"/>
          </p:cNvSpPr>
          <p:nvPr/>
        </p:nvSpPr>
        <p:spPr bwMode="auto">
          <a:xfrm>
            <a:off x="10827378" y="8764188"/>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p:cNvSpPr>
            <a:spLocks noChangeArrowheads="1"/>
          </p:cNvSpPr>
          <p:nvPr/>
        </p:nvSpPr>
        <p:spPr bwMode="auto">
          <a:xfrm>
            <a:off x="9209288" y="8618576"/>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p:cNvSpPr>
            <a:spLocks noChangeArrowheads="1"/>
          </p:cNvSpPr>
          <p:nvPr/>
        </p:nvSpPr>
        <p:spPr bwMode="auto">
          <a:xfrm>
            <a:off x="9224653" y="8764188"/>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p:cNvSpPr>
            <a:spLocks noChangeArrowheads="1"/>
          </p:cNvSpPr>
          <p:nvPr/>
        </p:nvSpPr>
        <p:spPr bwMode="auto">
          <a:xfrm>
            <a:off x="10812018" y="8701055"/>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p:cNvSpPr>
            <a:spLocks noChangeArrowheads="1"/>
          </p:cNvSpPr>
          <p:nvPr/>
        </p:nvSpPr>
        <p:spPr bwMode="auto">
          <a:xfrm>
            <a:off x="10827378" y="8846667"/>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p:cNvSpPr>
            <a:spLocks noChangeArrowheads="1"/>
          </p:cNvSpPr>
          <p:nvPr/>
        </p:nvSpPr>
        <p:spPr bwMode="auto">
          <a:xfrm>
            <a:off x="9209288" y="8701055"/>
            <a:ext cx="168978" cy="61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p:cNvSpPr>
            <a:spLocks noChangeArrowheads="1"/>
          </p:cNvSpPr>
          <p:nvPr/>
        </p:nvSpPr>
        <p:spPr bwMode="auto">
          <a:xfrm>
            <a:off x="9224653" y="8846667"/>
            <a:ext cx="168978" cy="621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4603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24761385-1B9F-4739-B423-C711B6987641}"/>
              </a:ext>
            </a:extLst>
          </p:cNvPr>
          <p:cNvSpPr txBox="1"/>
          <p:nvPr/>
        </p:nvSpPr>
        <p:spPr>
          <a:xfrm>
            <a:off x="312233" y="0"/>
            <a:ext cx="11708782" cy="6791603"/>
          </a:xfrm>
          <a:prstGeom prst="rect">
            <a:avLst/>
          </a:prstGeom>
          <a:noFill/>
        </p:spPr>
        <p:txBody>
          <a:bodyPr wrap="square">
            <a:spAutoFit/>
          </a:bodyPr>
          <a:lstStyle/>
          <a:p>
            <a:pPr marL="0" marR="0" lvl="0" indent="457200" algn="ctr" defTabSz="9144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ĐỀ KIỂM TRA</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ctr" defTabSz="9144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(Thời gian làm bài: 45 phút)</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I. Đọc hiểu (5 điểm)</a:t>
            </a:r>
          </a:p>
          <a:p>
            <a:pPr marL="0" marR="0" lvl="0" indent="0" algn="just" defTabSz="914400" rtl="0" eaLnBrk="1" fontAlgn="base"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Đọc văn bản (Người đầu bếp già) và thực hiện yêu cầu:</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300"/>
              </a:spcBef>
              <a:spcAft>
                <a:spcPts val="8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Câu 1. Trước khi chết, người đầu bếp già có những ước nguyện gì? Ước nguyện của ông có được thực hiện không? (1,0 điểm).</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300"/>
              </a:spcBef>
              <a:spcAft>
                <a:spcPts val="8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Câu 2. Chỉ ra và nêu tác dụng của việc sử dụng từ tượng thanh trong các câu văn sau (1,0 điểm)</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300"/>
              </a:spcBef>
              <a:spcAft>
                <a:spcPts val="80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Chàng nói lớn lần thứ ba và bất thần một âm thanh lanh lảnh vang dội khắp lều như thể có hàng trăm viên pha lê rơi xuống sàn</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300"/>
              </a:spcBef>
              <a:spcAft>
                <a:spcPts val="80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Ông lão nhắc lại, chú ý nghe theo những tiếng róc rách của cung đàn.</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300"/>
              </a:spcBef>
              <a:spcAft>
                <a:spcPts val="8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Câu 3.  Chỉ ra hai đặc điểm của nhân vật người đầu bếp già. Nêu rõ một số chi tiết giúp em nhận ra những đặc điểm đó. (1,0 điểm).</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300"/>
              </a:spcBef>
              <a:spcAft>
                <a:spcPts val="8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Câu 4. Nêu chủ đề của truyện ngắn (1,0 điểm).</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300"/>
              </a:spcBef>
              <a:spcAft>
                <a:spcPts val="8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Câu 5. Chàng trai cho rằng việc người đầu bếp già đã ăn cắp một chiếc đĩa vàng nhỏ, đập vụn ra rồi mang bán để chữa bệnh cho vợ “chẳng phải là tội lỗi, cũng chẳng phải là ăn trộm, ngược lại, có thể coi nó như một chiến công của tình yêu.” Em có đồng tình với điều này không? Vì sao? (1 điểm)</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300"/>
              </a:spcBef>
              <a:spcAft>
                <a:spcPts val="8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II. Viết (5 điểm)</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300"/>
              </a:spcBef>
              <a:spcAft>
                <a:spcPts val="8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Từ truyện ngắn “Người đầu bếp già” và bằng những trải nghiệm cá nhân, hãy viết một bài văn bàn về vai trò của nghệ thuật trong đời sống.</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TextBox 12">
            <a:extLst>
              <a:ext uri="{FF2B5EF4-FFF2-40B4-BE49-F238E27FC236}">
                <a16:creationId xmlns:a16="http://schemas.microsoft.com/office/drawing/2014/main" id="{B0B42E11-3C9B-4693-A404-4F95B089F51E}"/>
              </a:ext>
            </a:extLst>
          </p:cNvPr>
          <p:cNvSpPr txBox="1"/>
          <p:nvPr/>
        </p:nvSpPr>
        <p:spPr>
          <a:xfrm>
            <a:off x="614562" y="121102"/>
            <a:ext cx="2686199" cy="5814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lnSpcReduction="10000"/>
          </a:bodyPr>
          <a:lstStyle/>
          <a:p>
            <a:pPr marL="0" marR="0" lvl="0" indent="0" algn="l" defTabSz="914400" rtl="0" eaLnBrk="1" fontAlgn="auto" latinLnBrk="0" hangingPunct="1">
              <a:lnSpc>
                <a:spcPct val="90000"/>
              </a:lnSpc>
              <a:spcBef>
                <a:spcPct val="0"/>
              </a:spcBef>
              <a:spcAft>
                <a:spcPts val="400"/>
              </a:spcAft>
              <a:buClrTx/>
              <a:buSzTx/>
              <a:buFontTx/>
              <a:buNone/>
              <a:tabLst>
                <a:tab pos="828040" algn="l"/>
              </a:tabLst>
              <a:defRPr/>
            </a:pPr>
            <a:r>
              <a:rPr kumimoji="0" lang="en-US" sz="3700" b="1" i="0" u="none" strike="noStrike" kern="1200" cap="none" spc="0" normalizeH="0" baseline="0" noProof="0">
                <a:ln>
                  <a:noFill/>
                </a:ln>
                <a:solidFill>
                  <a:prstClr val="white"/>
                </a:solidFill>
                <a:effectLst/>
                <a:uLnTx/>
                <a:uFillTx/>
                <a:latin typeface="Calibri Light" panose="020F0302020204030204"/>
                <a:ea typeface="+mn-ea"/>
                <a:cs typeface="+mn-cs"/>
              </a:rPr>
              <a:t>3.1.3.4. Ví dụ</a:t>
            </a:r>
          </a:p>
        </p:txBody>
      </p:sp>
    </p:spTree>
    <p:extLst>
      <p:ext uri="{BB962C8B-B14F-4D97-AF65-F5344CB8AC3E}">
        <p14:creationId xmlns:p14="http://schemas.microsoft.com/office/powerpoint/2010/main" val="8462306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pattFill prst="pct25">
          <a:fgClr>
            <a:srgbClr val="00B05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429846" y="320431"/>
            <a:ext cx="7416800" cy="596574"/>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en-US" sz="2800" b="1" i="0" u="none" strike="noStrike" kern="1200" cap="none" spc="0" normalizeH="0" baseline="0" noProof="0">
                <a:ln>
                  <a:noFill/>
                </a:ln>
                <a:solidFill>
                  <a:prstClr val="black"/>
                </a:solidFill>
                <a:effectLst/>
                <a:uLnTx/>
                <a:uFillTx/>
                <a:latin typeface="Times New Roman"/>
                <a:ea typeface="Times New Roman"/>
                <a:cs typeface="+mn-cs"/>
              </a:rPr>
              <a:t>3.1.4. Sản phẩm học tập</a:t>
            </a:r>
            <a:endParaRPr kumimoji="0" lang="en-US" sz="2800" b="1"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3" name="TextBox 2"/>
          <p:cNvSpPr txBox="1"/>
          <p:nvPr/>
        </p:nvSpPr>
        <p:spPr>
          <a:xfrm>
            <a:off x="753620" y="1321229"/>
            <a:ext cx="10684759" cy="4570803"/>
          </a:xfrm>
          <a:prstGeom prst="rect">
            <a:avLst/>
          </a:prstGeom>
          <a:solidFill>
            <a:schemeClr val="accent2">
              <a:lumMod val="20000"/>
              <a:lumOff val="80000"/>
            </a:schemeClr>
          </a:solidFill>
          <a:ln>
            <a:solidFill>
              <a:schemeClr val="tx1"/>
            </a:solidFill>
            <a:prstDash val="dashDot"/>
          </a:ln>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a:ea typeface="Times New Roman"/>
                <a:cs typeface="+mn-cs"/>
              </a:rPr>
              <a:t>3.1.4.1</a:t>
            </a:r>
            <a:r>
              <a:rPr kumimoji="0" lang="en-US" sz="2400" b="1"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2400" b="1" i="0" u="none" strike="noStrike" kern="1200" cap="none" spc="0" normalizeH="0" baseline="0" noProof="0" dirty="0" err="1">
                <a:ln>
                  <a:noFill/>
                </a:ln>
                <a:solidFill>
                  <a:prstClr val="black"/>
                </a:solidFill>
                <a:effectLst/>
                <a:uLnTx/>
                <a:uFillTx/>
                <a:latin typeface="Times New Roman"/>
                <a:ea typeface="Times New Roman"/>
                <a:cs typeface="+mn-cs"/>
              </a:rPr>
              <a:t>Khái</a:t>
            </a:r>
            <a:r>
              <a:rPr kumimoji="0" lang="en-US" sz="2400" b="1"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2400" b="1" i="0" u="none" strike="noStrike" kern="1200" cap="none" spc="0" normalizeH="0" baseline="0" noProof="0" dirty="0" err="1">
                <a:ln>
                  <a:noFill/>
                </a:ln>
                <a:solidFill>
                  <a:prstClr val="black"/>
                </a:solidFill>
                <a:effectLst/>
                <a:uLnTx/>
                <a:uFillTx/>
                <a:latin typeface="Times New Roman"/>
                <a:ea typeface="Times New Roman"/>
                <a:cs typeface="+mn-cs"/>
              </a:rPr>
              <a:t>niệm</a:t>
            </a:r>
            <a:endParaRPr kumimoji="0" lang="en-US" sz="2400" b="1" i="0" u="none" strike="noStrike" kern="1200" cap="none" spc="0" normalizeH="0" baseline="0" noProof="0" dirty="0">
              <a:ln>
                <a:noFill/>
              </a:ln>
              <a:solidFill>
                <a:prstClr val="black"/>
              </a:solidFill>
              <a:effectLst/>
              <a:uLnTx/>
              <a:uFillTx/>
              <a:latin typeface="Times New Roman"/>
              <a:ea typeface="Times New Roman"/>
              <a:cs typeface="+mn-cs"/>
            </a:endParaRPr>
          </a:p>
          <a:p>
            <a:pPr marL="0" marR="0" lvl="0" indent="0" algn="just" defTabSz="914400" rtl="0" eaLnBrk="1" fontAlgn="auto" latinLnBrk="0" hangingPunct="1">
              <a:lnSpc>
                <a:spcPct val="130000"/>
              </a:lnSpc>
              <a:spcBef>
                <a:spcPts val="400"/>
              </a:spcBef>
              <a:spcAft>
                <a:spcPts val="4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a:ea typeface="Times New Roman"/>
                <a:cs typeface="+mn-cs"/>
              </a:rPr>
              <a:t>* </a:t>
            </a:r>
            <a:r>
              <a:rPr kumimoji="0" lang="vi-VN" sz="2400" b="1" i="0" u="none" strike="noStrike" kern="1200" cap="none" spc="0" normalizeH="0" baseline="0" noProof="0">
                <a:ln>
                  <a:noFill/>
                </a:ln>
                <a:solidFill>
                  <a:prstClr val="black"/>
                </a:solidFill>
                <a:effectLst/>
                <a:uLnTx/>
                <a:uFillTx/>
                <a:latin typeface="Times New Roman"/>
                <a:ea typeface="Times New Roman"/>
                <a:cs typeface="+mn-cs"/>
              </a:rPr>
              <a:t>Sản phẩm học tập là kết quả của hoạt động học tập của HS, là bằng chứng của sự vận dụng kiến thức, kĩ năng mà HS đã có. Thông qua sản phẩm học tập, GV đánh giá sự tiến bộ của HS, đánh giá quá trình tạo ra sản phẩm và đánh giá mức độ đạt được các năng lực của HS .</a:t>
            </a:r>
          </a:p>
          <a:p>
            <a:pPr marL="0" marR="0" lvl="0" indent="0" algn="just" defTabSz="914400" rtl="0" eaLnBrk="1" fontAlgn="auto" latinLnBrk="0" hangingPunct="1">
              <a:lnSpc>
                <a:spcPct val="130000"/>
              </a:lnSpc>
              <a:spcBef>
                <a:spcPts val="400"/>
              </a:spcBef>
              <a:spcAft>
                <a:spcPts val="4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a:ea typeface="Times New Roman"/>
                <a:cs typeface="+mn-cs"/>
              </a:rPr>
              <a:t>* </a:t>
            </a:r>
            <a:r>
              <a:rPr kumimoji="0" lang="vi-VN" sz="2400" b="1" i="0" u="none" strike="noStrike" kern="1200" cap="none" spc="0" normalizeH="0" baseline="0" noProof="0">
                <a:ln>
                  <a:noFill/>
                </a:ln>
                <a:solidFill>
                  <a:prstClr val="black"/>
                </a:solidFill>
                <a:effectLst/>
                <a:uLnTx/>
                <a:uFillTx/>
                <a:latin typeface="Times New Roman"/>
                <a:ea typeface="Times New Roman"/>
                <a:cs typeface="+mn-cs"/>
              </a:rPr>
              <a:t>Sản phẩm học tập của HS rất đa dạng, là kết quả của thực hiện các nhiệm vụ học tập như thí nghiệm/chế tạo, làm dự án học tập, nghiên cứu đề tài khoa học- kĩ thuật, bài luận....HS phải trình bày sản phẩm của mình, GV sẽ nhận xét và đánh giá.</a:t>
            </a:r>
            <a:endParaRPr kumimoji="0" lang="en-US" sz="2400" b="1" i="0" u="none" strike="noStrike" kern="1200" cap="none" spc="0" normalizeH="0" baseline="0" noProof="0" dirty="0">
              <a:ln>
                <a:noFill/>
              </a:ln>
              <a:solidFill>
                <a:prstClr val="black"/>
              </a:solidFill>
              <a:effectLst/>
              <a:uLnTx/>
              <a:uFillTx/>
              <a:latin typeface="Times New Roman"/>
              <a:ea typeface="Times New Roman"/>
              <a:cs typeface="+mn-cs"/>
            </a:endParaRPr>
          </a:p>
        </p:txBody>
      </p:sp>
    </p:spTree>
    <p:extLst>
      <p:ext uri="{BB962C8B-B14F-4D97-AF65-F5344CB8AC3E}">
        <p14:creationId xmlns:p14="http://schemas.microsoft.com/office/powerpoint/2010/main" val="21718928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pattFill prst="pct25">
          <a:fgClr>
            <a:srgbClr val="00B05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429846" y="320431"/>
            <a:ext cx="7416800" cy="596574"/>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en-US" sz="2800" b="1" i="0" u="none" strike="noStrike" kern="1200" cap="none" spc="0" normalizeH="0" baseline="0" noProof="0">
                <a:ln>
                  <a:noFill/>
                </a:ln>
                <a:solidFill>
                  <a:prstClr val="black"/>
                </a:solidFill>
                <a:effectLst/>
                <a:uLnTx/>
                <a:uFillTx/>
                <a:latin typeface="Times New Roman"/>
                <a:ea typeface="Times New Roman"/>
                <a:cs typeface="+mn-cs"/>
              </a:rPr>
              <a:t>3.1.4. Sản phẩm học tập</a:t>
            </a:r>
            <a:endParaRPr kumimoji="0" lang="en-US" sz="2800" b="1"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3" name="TextBox 2"/>
          <p:cNvSpPr txBox="1"/>
          <p:nvPr/>
        </p:nvSpPr>
        <p:spPr>
          <a:xfrm>
            <a:off x="890208" y="1156262"/>
            <a:ext cx="9683245" cy="524567"/>
          </a:xfrm>
          <a:prstGeom prst="rect">
            <a:avLst/>
          </a:prstGeom>
          <a:solidFill>
            <a:schemeClr val="accent2">
              <a:lumMod val="20000"/>
              <a:lumOff val="80000"/>
            </a:schemeClr>
          </a:solidFill>
          <a:ln>
            <a:solidFill>
              <a:schemeClr val="tx1"/>
            </a:solidFill>
            <a:prstDash val="dashDot"/>
          </a:ln>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a:ea typeface="Times New Roman"/>
                <a:cs typeface="+mn-cs"/>
              </a:rPr>
              <a:t>M</a:t>
            </a:r>
            <a:r>
              <a:rPr kumimoji="0" lang="vi-VN" sz="2400" b="1" i="0" u="none" strike="noStrike" kern="1200" cap="none" spc="0" normalizeH="0" baseline="0" noProof="0">
                <a:ln>
                  <a:noFill/>
                </a:ln>
                <a:solidFill>
                  <a:prstClr val="black"/>
                </a:solidFill>
                <a:effectLst/>
                <a:uLnTx/>
                <a:uFillTx/>
                <a:latin typeface="Times New Roman"/>
                <a:ea typeface="Times New Roman"/>
                <a:cs typeface="+mn-cs"/>
              </a:rPr>
              <a:t>ột số sản phẩm hoạt động học tập cơ bản của HS: </a:t>
            </a:r>
          </a:p>
        </p:txBody>
      </p:sp>
      <p:graphicFrame>
        <p:nvGraphicFramePr>
          <p:cNvPr id="4" name="Sơ đồ 3">
            <a:extLst>
              <a:ext uri="{FF2B5EF4-FFF2-40B4-BE49-F238E27FC236}">
                <a16:creationId xmlns:a16="http://schemas.microsoft.com/office/drawing/2014/main" id="{4EBCB3B8-E7B9-4188-A95C-4383DAF933E8}"/>
              </a:ext>
            </a:extLst>
          </p:cNvPr>
          <p:cNvGraphicFramePr/>
          <p:nvPr/>
        </p:nvGraphicFramePr>
        <p:xfrm>
          <a:off x="1942791" y="91700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98075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pattFill prst="pct25">
          <a:fgClr>
            <a:srgbClr val="00B05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429846" y="339872"/>
            <a:ext cx="4900246" cy="596574"/>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3.1.</a:t>
            </a:r>
            <a:r>
              <a:rPr kumimoji="0" lang="en-US" sz="2800" b="1" i="0" u="none" strike="noStrike" kern="1200" cap="none" spc="0" normalizeH="0" baseline="0" noProof="0" dirty="0">
                <a:ln>
                  <a:noFill/>
                </a:ln>
                <a:solidFill>
                  <a:prstClr val="black"/>
                </a:solidFill>
                <a:effectLst/>
                <a:uLnTx/>
                <a:uFillTx/>
                <a:latin typeface="Times New Roman"/>
                <a:ea typeface="Times New Roman"/>
                <a:cs typeface="+mn-cs"/>
              </a:rPr>
              <a:t>4</a:t>
            </a:r>
            <a:r>
              <a:rPr kumimoji="0" lang="vi-VN" sz="2800" b="1" i="0" u="none" strike="noStrike" kern="1200" cap="none" spc="0" normalizeH="0" baseline="0" noProof="0">
                <a:ln>
                  <a:noFill/>
                </a:ln>
                <a:solidFill>
                  <a:prstClr val="black"/>
                </a:solidFill>
                <a:effectLst/>
                <a:uLnTx/>
                <a:uFillTx/>
                <a:latin typeface="Times New Roman"/>
                <a:ea typeface="Times New Roman"/>
                <a:cs typeface="+mn-cs"/>
              </a:rPr>
              <a:t>.2</a:t>
            </a:r>
            <a:r>
              <a:rPr kumimoji="0" lang="vi-VN" sz="2800" b="1" i="0" u="none" strike="noStrike" kern="1200" cap="none" spc="0" normalizeH="0" baseline="0" noProof="0" dirty="0">
                <a:ln>
                  <a:noFill/>
                </a:ln>
                <a:solidFill>
                  <a:prstClr val="black"/>
                </a:solidFill>
                <a:effectLst/>
                <a:uLnTx/>
                <a:uFillTx/>
                <a:latin typeface="Times New Roman"/>
                <a:ea typeface="Times New Roman"/>
                <a:cs typeface="+mn-cs"/>
              </a:rPr>
              <a:t>. Mục đích sử dụng</a:t>
            </a:r>
            <a:endParaRPr kumimoji="0" lang="en-US" sz="2800" b="1"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5" name="TextBox 4"/>
          <p:cNvSpPr txBox="1"/>
          <p:nvPr/>
        </p:nvSpPr>
        <p:spPr>
          <a:xfrm>
            <a:off x="508003" y="1328616"/>
            <a:ext cx="10800860" cy="2677656"/>
          </a:xfrm>
          <a:prstGeom prst="rect">
            <a:avLst/>
          </a:prstGeom>
          <a:solidFill>
            <a:schemeClr val="accent2">
              <a:lumMod val="20000"/>
              <a:lumOff val="80000"/>
            </a:schemeClr>
          </a:solid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Symbol" pitchFamily="18" charset="2"/>
              <a:buChar char="§"/>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G</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iúp GV đánh giá sự tiến bộ của HS, đánh giá năng lực vận dụng, năng lực hành động thực tiễn, kích thích động cơ, hứng thú học tập cho HS, phát huy tính tích tự lực, ý thức trách nhiệm, sáng tạo, phát triển năng lực giải quyết vấn đề phức hợp, phát triển năng lực cộng tác làm việc, rèn luyện tính bền bỉ, kiên nhẫn, phát triển năng lực đánh giá..cho HS</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4722342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pattFill prst="pct25">
          <a:fgClr>
            <a:srgbClr val="00B05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429848" y="339872"/>
            <a:ext cx="10397986" cy="668645"/>
          </a:xfrm>
          <a:prstGeom prst="rect">
            <a:avLst/>
          </a:prstGeom>
          <a:solidFill>
            <a:schemeClr val="accent6">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400"/>
              </a:spcBef>
              <a:spcAft>
                <a:spcPts val="400"/>
              </a:spcAft>
              <a:buClrTx/>
              <a:buSzTx/>
              <a:buFontTx/>
              <a:buNone/>
              <a:tabLst>
                <a:tab pos="828040" algn="l"/>
              </a:tabLst>
              <a:defRPr/>
            </a:pPr>
            <a:r>
              <a:rPr kumimoji="0" lang="vi-VN" sz="3200" b="1" i="0" u="none" strike="noStrike" kern="1200" cap="none" spc="0" normalizeH="0" baseline="0" noProof="0">
                <a:ln>
                  <a:noFill/>
                </a:ln>
                <a:solidFill>
                  <a:prstClr val="black"/>
                </a:solidFill>
                <a:effectLst/>
                <a:uLnTx/>
                <a:uFillTx/>
                <a:latin typeface="Times New Roman"/>
                <a:ea typeface="Times New Roman"/>
                <a:cs typeface="+mn-cs"/>
              </a:rPr>
              <a:t>3.1.</a:t>
            </a:r>
            <a:r>
              <a:rPr kumimoji="0" lang="en-US" sz="3200" b="1" i="0" u="none" strike="noStrike" kern="1200" cap="none" spc="0" normalizeH="0" baseline="0" noProof="0">
                <a:ln>
                  <a:noFill/>
                </a:ln>
                <a:solidFill>
                  <a:prstClr val="black"/>
                </a:solidFill>
                <a:effectLst/>
                <a:uLnTx/>
                <a:uFillTx/>
                <a:latin typeface="Times New Roman"/>
                <a:ea typeface="Times New Roman"/>
                <a:cs typeface="+mn-cs"/>
              </a:rPr>
              <a:t>4</a:t>
            </a:r>
            <a:r>
              <a:rPr kumimoji="0" lang="vi-VN" sz="3200" b="1" i="0" u="none" strike="noStrike" kern="1200" cap="none" spc="0" normalizeH="0" baseline="0" noProof="0">
                <a:ln>
                  <a:noFill/>
                </a:ln>
                <a:solidFill>
                  <a:prstClr val="black"/>
                </a:solidFill>
                <a:effectLst/>
                <a:uLnTx/>
                <a:uFillTx/>
                <a:latin typeface="Times New Roman"/>
                <a:ea typeface="Times New Roman"/>
                <a:cs typeface="+mn-cs"/>
              </a:rPr>
              <a:t>.3</a:t>
            </a:r>
            <a:r>
              <a:rPr kumimoji="0" lang="vi-VN" sz="3200" b="1" i="0" u="none" strike="noStrike" kern="1200" cap="none" spc="0" normalizeH="0" baseline="0" noProof="0" dirty="0">
                <a:ln>
                  <a:noFill/>
                </a:ln>
                <a:solidFill>
                  <a:prstClr val="black"/>
                </a:solidFill>
                <a:effectLst/>
                <a:uLnTx/>
                <a:uFillTx/>
                <a:latin typeface="Times New Roman"/>
                <a:ea typeface="Times New Roman"/>
                <a:cs typeface="+mn-cs"/>
              </a:rPr>
              <a:t>. Cách xây dựng và </a:t>
            </a:r>
            <a:r>
              <a:rPr kumimoji="0" lang="vi-VN" sz="3200" b="1" i="0" u="none" strike="noStrike" kern="1200" cap="none" spc="0" normalizeH="0" baseline="0" noProof="0">
                <a:ln>
                  <a:noFill/>
                </a:ln>
                <a:solidFill>
                  <a:prstClr val="black"/>
                </a:solidFill>
                <a:effectLst/>
                <a:uLnTx/>
                <a:uFillTx/>
                <a:latin typeface="Times New Roman"/>
                <a:ea typeface="Times New Roman"/>
                <a:cs typeface="+mn-cs"/>
              </a:rPr>
              <a:t>sử dụng</a:t>
            </a:r>
            <a:endParaRPr kumimoji="0" lang="en-US" sz="3200" b="1"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5" name="TextBox 4"/>
          <p:cNvSpPr txBox="1"/>
          <p:nvPr/>
        </p:nvSpPr>
        <p:spPr>
          <a:xfrm>
            <a:off x="543171" y="1250462"/>
            <a:ext cx="10800860" cy="4524315"/>
          </a:xfrm>
          <a:prstGeom prst="rect">
            <a:avLst/>
          </a:prstGeom>
          <a:solidFill>
            <a:schemeClr val="accent2">
              <a:lumMod val="20000"/>
              <a:lumOff val="80000"/>
            </a:schemeClr>
          </a:solid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Sử dụng các sản phẩm học tập để đánh giá sau khi HS kết thúc một quá trình thực hiện các hoạt động học tập ở trên lớp, trong phòng thí nghiệm hay trong thực tiễn. GV sử dụng sản phẩm học tập để đánh giá sự tiến bộ của HS và khả năng vận dụng kiến thức, kĩ năng, thái độ vào trong các hoạt động thực hành, thực tiễn.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Để việc đánh giá sản phẩm được thống nhất về tiêu chí và các mức độ đánh giá, GV có thể thiết kế thang đo. Thang đo sản phẩm là một loạt mẫu sản phẩm có mức độ chất lượng từ thấp đến cao. Người đánh giá so sánh sản phẩm của HS với những sản phẩm mẫu chỉ mức độ trên thang đo để tính điểm.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GV có thể thiết kế Rubric định lượng và Rubric định tính để đánh giá sản phẩm học tập của HS. </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1670540559"/>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icking clock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176</TotalTime>
  <Words>16441</Words>
  <Application>Microsoft Office PowerPoint</Application>
  <PresentationFormat>Widescreen</PresentationFormat>
  <Paragraphs>1123</Paragraphs>
  <Slides>130</Slides>
  <Notes>4</Notes>
  <HiddenSlides>0</HiddenSlides>
  <MMClips>0</MMClips>
  <ScaleCrop>false</ScaleCrop>
  <HeadingPairs>
    <vt:vector size="6" baseType="variant">
      <vt:variant>
        <vt:lpstr>Fonts Used</vt:lpstr>
      </vt:variant>
      <vt:variant>
        <vt:i4>18</vt:i4>
      </vt:variant>
      <vt:variant>
        <vt:lpstr>Theme</vt:lpstr>
      </vt:variant>
      <vt:variant>
        <vt:i4>9</vt:i4>
      </vt:variant>
      <vt:variant>
        <vt:lpstr>Slide Titles</vt:lpstr>
      </vt:variant>
      <vt:variant>
        <vt:i4>130</vt:i4>
      </vt:variant>
    </vt:vector>
  </HeadingPairs>
  <TitlesOfParts>
    <vt:vector size="157" baseType="lpstr">
      <vt:lpstr>Malgun Gothic</vt:lpstr>
      <vt:lpstr>Malgun Gothic</vt:lpstr>
      <vt:lpstr>MS PGothic</vt:lpstr>
      <vt:lpstr>MS PGothic</vt:lpstr>
      <vt:lpstr>.VnAristote</vt:lpstr>
      <vt:lpstr>.VnMysticalH</vt:lpstr>
      <vt:lpstr>Arial</vt:lpstr>
      <vt:lpstr>Calibri</vt:lpstr>
      <vt:lpstr>Calibri Light</vt:lpstr>
      <vt:lpstr>Constantia</vt:lpstr>
      <vt:lpstr>Euphemia</vt:lpstr>
      <vt:lpstr>Georgia</vt:lpstr>
      <vt:lpstr>Segoe UI Symbol</vt:lpstr>
      <vt:lpstr>Symbol</vt:lpstr>
      <vt:lpstr>Times New Roman</vt:lpstr>
      <vt:lpstr>Verdana</vt:lpstr>
      <vt:lpstr>Wingdings</vt:lpstr>
      <vt:lpstr>Wingdings 2</vt:lpstr>
      <vt:lpstr>Office Theme</vt:lpstr>
      <vt:lpstr>1_Office Theme</vt:lpstr>
      <vt:lpstr>3_Ticking clock design template</vt:lpstr>
      <vt:lpstr>3_Office Theme</vt:lpstr>
      <vt:lpstr>2_Office Theme</vt:lpstr>
      <vt:lpstr>2_Flow</vt:lpstr>
      <vt:lpstr>Office 테마</vt:lpstr>
      <vt:lpstr>4_Office Theme</vt:lpstr>
      <vt:lpstr>6_Office Theme</vt:lpstr>
      <vt:lpstr>TẬP HUẤN MODUL 3 KIỂM TRA, ĐÁNH GIÁ HỌC SINH  THCS / THPT THEO HƯỚNG PHÁT TRIỂN  PHẨM CHẤT, NĂNG LỰC  MÔN NGỮ VĂN  </vt:lpstr>
      <vt:lpstr>PowerPoint Presentation</vt:lpstr>
      <vt:lpstr>PowerPoint Presentation</vt:lpstr>
      <vt:lpstr>YÊU CẦU CẦN ĐẠT CỦA MÔ ĐUN</vt:lpstr>
      <vt:lpstr>NỘI DUNG CHÍNH CỦA MÔ ĐUN</vt:lpstr>
      <vt:lpstr>PowerPoint Presentation</vt:lpstr>
      <vt:lpstr>NỘI DUNG 1 CÁC XU HƯỚNG HIỆN ĐẠI VỀ KIỂM TRA, ĐÁNH GIÁ KẾT QUẢ HỌC TẬP, GIÁO DỤC NHẰM PHÁT TRIỂN PHẨM CHẤT, NĂNG LỰC HS THCS / THPT</vt:lpstr>
      <vt:lpstr>1.1. Một số vấn đề chung về kiểm tra đánh giá trong giáo dục</vt:lpstr>
      <vt:lpstr>PowerPoint Presentation</vt:lpstr>
      <vt:lpstr>PowerPoint Presentation</vt:lpstr>
      <vt:lpstr>PowerPoint Presentation</vt:lpstr>
      <vt:lpstr>1.1. Một số vấn đề chung về kiểm tra đánh giá trong giáo dục</vt:lpstr>
      <vt:lpstr>PowerPoint Presentation</vt:lpstr>
      <vt:lpstr>PowerPoint Presentation</vt:lpstr>
      <vt:lpstr>1.2. Quan điểm hiện đại về kiểm tra, đánh giá kết quả học tập, giáo dục theo định hướng phát triển phẩm chất và năng lực HS</vt:lpstr>
      <vt:lpstr>PowerPoint Presentation</vt:lpstr>
      <vt:lpstr>1.3. Đánh giá phẩm chất, năng lực </vt:lpstr>
      <vt:lpstr>PowerPoint Presentation</vt:lpstr>
      <vt:lpstr>1.4. Nguyên tắc kiểm tra, đánh giá theo hướng phát triển phẩm chất, năng lực HS THCS / THPT </vt:lpstr>
      <vt:lpstr>PowerPoint Presentation</vt:lpstr>
      <vt:lpstr>1.5. Quy trình kiểm tra, đánh giá theo hướng phát triển phẩm chất, năng lực HS THCS / THPT</vt:lpstr>
      <vt:lpstr>PowerPoint Presentation</vt:lpstr>
      <vt:lpstr>PowerPoint Presentation</vt:lpstr>
      <vt:lpstr>1.6. Đánh giá kết quả giáo dục theo hướng  phát triển phẩm chất, năng lực HS THCS / THPT trong dạy học môn Ngữ văn</vt:lpstr>
      <vt:lpstr>PowerPoint Presentation</vt:lpstr>
      <vt:lpstr>PowerPoint Presentation</vt:lpstr>
      <vt:lpstr>1.6.2. Định hướng đánh giá kết quả giáo dục trong dạy học môn Ngữ văn: Một số điểm cần lưu ý  </vt:lpstr>
      <vt:lpstr>Đánh giá hoạt động đọc hiểu</vt:lpstr>
      <vt:lpstr>Đánh giá hoạt động viết văn bản</vt:lpstr>
      <vt:lpstr> Đánh giá hoạt động nói </vt:lpstr>
      <vt:lpstr> Đánh giá hoạt động nghe </vt:lpstr>
      <vt:lpstr>PowerPoint Presentation</vt:lpstr>
      <vt:lpstr>PowerPoint Presentation</vt:lpstr>
      <vt:lpstr>PowerPoint Presentation</vt:lpstr>
      <vt:lpstr>PowerPoint Presentation</vt:lpstr>
      <vt:lpstr> 2.1.1. Đánh giá thường xuyên (Đánh giá quá trình) </vt:lpstr>
      <vt:lpstr> 2.1.1. Đánh giá thường xuyên (Đánh giá quá trình) </vt:lpstr>
      <vt:lpstr>PowerPoint Presentation</vt:lpstr>
      <vt:lpstr>2.1.2. Đánh giá định kì</vt:lpstr>
      <vt:lpstr>PowerPoint Presentation</vt:lpstr>
      <vt:lpstr>PowerPoint Presentation</vt:lpstr>
      <vt:lpstr>PowerPoint Presentation</vt:lpstr>
      <vt:lpstr>B 4: Mối quan hệ giữa hình thức, phương pháp và công cụ đánh giá</vt:lpstr>
      <vt:lpstr>Các phương pháp  đánh giá thường xuyên</vt:lpstr>
      <vt:lpstr>Các phương pháp đánh giá thường xuyên</vt:lpstr>
      <vt:lpstr>PowerPoint Presentation</vt:lpstr>
      <vt:lpstr>PowerPoint Presentation</vt:lpstr>
      <vt:lpstr>PowerPoint Presentation</vt:lpstr>
      <vt:lpstr>PowerPoint Presentation</vt:lpstr>
      <vt:lpstr>PowerPoint Presentation</vt:lpstr>
      <vt:lpstr>Kết quả đánh giá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tình huống khi dạy học đọc hiểu văn bản Ngày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BẢNG KIỂM ĐÁNH GIÁ CÁC THAO TÁC THỰC HIỆN NHIỆM VỤ TÓM TẮT VĂN BẢN TỰ SỰ  (THEO NHÂN VẬT CHÍNH)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XÂY DỰNG KẾ HOẠCH ĐÁNH GIÁ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HUẤN MODUL 3 KIỂM TRA, ĐÁNH GIÁ HỌC SINH  THCS / THPT THEO HƯỚNG PHÁT TRIỂN  PHẨM CHẤT, NĂNG LỰC  MÔN NGỮ VĂN</dc:title>
  <dc:creator>Hiền Lương</dc:creator>
  <cp:lastModifiedBy>Admin</cp:lastModifiedBy>
  <cp:revision>14</cp:revision>
  <cp:lastPrinted>2021-06-13T02:02:58Z</cp:lastPrinted>
  <dcterms:created xsi:type="dcterms:W3CDTF">2020-11-14T07:58:07Z</dcterms:created>
  <dcterms:modified xsi:type="dcterms:W3CDTF">2021-11-13T14:21:29Z</dcterms:modified>
</cp:coreProperties>
</file>